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8" r:id="rId1"/>
  </p:sldMasterIdLst>
  <p:notesMasterIdLst>
    <p:notesMasterId r:id="rId29"/>
  </p:notesMasterIdLst>
  <p:sldIdLst>
    <p:sldId id="256" r:id="rId2"/>
    <p:sldId id="258" r:id="rId3"/>
    <p:sldId id="270" r:id="rId4"/>
    <p:sldId id="259" r:id="rId5"/>
    <p:sldId id="257" r:id="rId6"/>
    <p:sldId id="272" r:id="rId7"/>
    <p:sldId id="263" r:id="rId8"/>
    <p:sldId id="274" r:id="rId9"/>
    <p:sldId id="291" r:id="rId10"/>
    <p:sldId id="271" r:id="rId11"/>
    <p:sldId id="293" r:id="rId12"/>
    <p:sldId id="260" r:id="rId13"/>
    <p:sldId id="261" r:id="rId14"/>
    <p:sldId id="266" r:id="rId15"/>
    <p:sldId id="268" r:id="rId16"/>
    <p:sldId id="286" r:id="rId17"/>
    <p:sldId id="288" r:id="rId18"/>
    <p:sldId id="287" r:id="rId19"/>
    <p:sldId id="289" r:id="rId20"/>
    <p:sldId id="277" r:id="rId21"/>
    <p:sldId id="262" r:id="rId22"/>
    <p:sldId id="280" r:id="rId23"/>
    <p:sldId id="279" r:id="rId24"/>
    <p:sldId id="281" r:id="rId25"/>
    <p:sldId id="283" r:id="rId26"/>
    <p:sldId id="284" r:id="rId27"/>
    <p:sldId id="285"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712B6-47C4-0D45-8F01-0D70FF87A963}" v="1029" dt="2025-11-06T14:30:37.99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598"/>
  </p:normalViewPr>
  <p:slideViewPr>
    <p:cSldViewPr snapToGrid="0">
      <p:cViewPr varScale="1">
        <p:scale>
          <a:sx n="104" d="100"/>
          <a:sy n="104"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 Svensson" userId="4a195316f7050e4b" providerId="LiveId" clId="{432BBA0B-ED8A-57ED-AB93-C3A8859B6DFD}"/>
    <pc:docChg chg="undo custSel addSld delSld modSld sldOrd">
      <pc:chgData name="Bo Svensson" userId="4a195316f7050e4b" providerId="LiveId" clId="{432BBA0B-ED8A-57ED-AB93-C3A8859B6DFD}" dt="2025-11-06T14:30:43.465" v="4288" actId="2696"/>
      <pc:docMkLst>
        <pc:docMk/>
      </pc:docMkLst>
      <pc:sldChg chg="modSp mod">
        <pc:chgData name="Bo Svensson" userId="4a195316f7050e4b" providerId="LiveId" clId="{432BBA0B-ED8A-57ED-AB93-C3A8859B6DFD}" dt="2025-10-27T11:04:16.706" v="1919" actId="207"/>
        <pc:sldMkLst>
          <pc:docMk/>
          <pc:sldMk cId="2278760337" sldId="256"/>
        </pc:sldMkLst>
        <pc:spChg chg="mod">
          <ac:chgData name="Bo Svensson" userId="4a195316f7050e4b" providerId="LiveId" clId="{432BBA0B-ED8A-57ED-AB93-C3A8859B6DFD}" dt="2025-10-27T11:03:36.777" v="1913" actId="255"/>
          <ac:spMkLst>
            <pc:docMk/>
            <pc:sldMk cId="2278760337" sldId="256"/>
            <ac:spMk id="2" creationId="{85D82428-E7A4-9C71-0095-329CD06124CB}"/>
          </ac:spMkLst>
        </pc:spChg>
        <pc:spChg chg="mod">
          <ac:chgData name="Bo Svensson" userId="4a195316f7050e4b" providerId="LiveId" clId="{432BBA0B-ED8A-57ED-AB93-C3A8859B6DFD}" dt="2025-10-27T11:04:16.706" v="1919" actId="207"/>
          <ac:spMkLst>
            <pc:docMk/>
            <pc:sldMk cId="2278760337" sldId="256"/>
            <ac:spMk id="3" creationId="{923D87AA-0C01-9357-2AA2-F8A49263DFF7}"/>
          </ac:spMkLst>
        </pc:spChg>
        <pc:picChg chg="mod">
          <ac:chgData name="Bo Svensson" userId="4a195316f7050e4b" providerId="LiveId" clId="{432BBA0B-ED8A-57ED-AB93-C3A8859B6DFD}" dt="2025-10-27T11:04:04.577" v="1918" actId="14100"/>
          <ac:picMkLst>
            <pc:docMk/>
            <pc:sldMk cId="2278760337" sldId="256"/>
            <ac:picMk id="1026" creationId="{67BF889C-8F02-C5C6-BABC-DC9FFC2E1C72}"/>
          </ac:picMkLst>
        </pc:picChg>
      </pc:sldChg>
      <pc:sldChg chg="modSp mod modAnim">
        <pc:chgData name="Bo Svensson" userId="4a195316f7050e4b" providerId="LiveId" clId="{432BBA0B-ED8A-57ED-AB93-C3A8859B6DFD}" dt="2025-11-03T09:34:21.550" v="3979"/>
        <pc:sldMkLst>
          <pc:docMk/>
          <pc:sldMk cId="1704952553" sldId="258"/>
        </pc:sldMkLst>
        <pc:spChg chg="mod">
          <ac:chgData name="Bo Svensson" userId="4a195316f7050e4b" providerId="LiveId" clId="{432BBA0B-ED8A-57ED-AB93-C3A8859B6DFD}" dt="2025-10-23T18:06:04.646" v="32" actId="20577"/>
          <ac:spMkLst>
            <pc:docMk/>
            <pc:sldMk cId="1704952553" sldId="258"/>
            <ac:spMk id="6" creationId="{57E811D8-63EA-DD63-0E68-8000A2A95C37}"/>
          </ac:spMkLst>
        </pc:spChg>
        <pc:spChg chg="mod">
          <ac:chgData name="Bo Svensson" userId="4a195316f7050e4b" providerId="LiveId" clId="{432BBA0B-ED8A-57ED-AB93-C3A8859B6DFD}" dt="2025-10-26T18:28:21.302" v="1286" actId="14100"/>
          <ac:spMkLst>
            <pc:docMk/>
            <pc:sldMk cId="1704952553" sldId="258"/>
            <ac:spMk id="10" creationId="{C79E5BBC-C1C4-CCDC-58E7-9500415ECE4F}"/>
          </ac:spMkLst>
        </pc:spChg>
      </pc:sldChg>
      <pc:sldChg chg="addSp delSp modSp mod modAnim">
        <pc:chgData name="Bo Svensson" userId="4a195316f7050e4b" providerId="LiveId" clId="{432BBA0B-ED8A-57ED-AB93-C3A8859B6DFD}" dt="2025-10-27T11:01:11.235" v="1899" actId="27636"/>
        <pc:sldMkLst>
          <pc:docMk/>
          <pc:sldMk cId="2807325797" sldId="259"/>
        </pc:sldMkLst>
        <pc:spChg chg="mod">
          <ac:chgData name="Bo Svensson" userId="4a195316f7050e4b" providerId="LiveId" clId="{432BBA0B-ED8A-57ED-AB93-C3A8859B6DFD}" dt="2025-10-27T10:52:16.001" v="1845" actId="1076"/>
          <ac:spMkLst>
            <pc:docMk/>
            <pc:sldMk cId="2807325797" sldId="259"/>
            <ac:spMk id="2" creationId="{746F1307-361F-7FE5-7AF8-AE71D19564AE}"/>
          </ac:spMkLst>
        </pc:spChg>
        <pc:spChg chg="mod">
          <ac:chgData name="Bo Svensson" userId="4a195316f7050e4b" providerId="LiveId" clId="{432BBA0B-ED8A-57ED-AB93-C3A8859B6DFD}" dt="2025-10-27T11:01:11.235" v="1899" actId="27636"/>
          <ac:spMkLst>
            <pc:docMk/>
            <pc:sldMk cId="2807325797" sldId="259"/>
            <ac:spMk id="9" creationId="{01162CC7-89C9-1707-9B35-681A93EA870E}"/>
          </ac:spMkLst>
        </pc:spChg>
        <pc:picChg chg="mod">
          <ac:chgData name="Bo Svensson" userId="4a195316f7050e4b" providerId="LiveId" clId="{432BBA0B-ED8A-57ED-AB93-C3A8859B6DFD}" dt="2025-10-27T10:52:10.295" v="1844" actId="1076"/>
          <ac:picMkLst>
            <pc:docMk/>
            <pc:sldMk cId="2807325797" sldId="259"/>
            <ac:picMk id="4" creationId="{D91B2993-A7C4-2BDD-AB38-35B1BFF7B701}"/>
          </ac:picMkLst>
        </pc:picChg>
      </pc:sldChg>
      <pc:sldChg chg="modAnim">
        <pc:chgData name="Bo Svensson" userId="4a195316f7050e4b" providerId="LiveId" clId="{432BBA0B-ED8A-57ED-AB93-C3A8859B6DFD}" dt="2025-10-26T19:20:34.492" v="1489"/>
        <pc:sldMkLst>
          <pc:docMk/>
          <pc:sldMk cId="2961570761" sldId="260"/>
        </pc:sldMkLst>
      </pc:sldChg>
      <pc:sldChg chg="modSp mod modAnim">
        <pc:chgData name="Bo Svensson" userId="4a195316f7050e4b" providerId="LiveId" clId="{432BBA0B-ED8A-57ED-AB93-C3A8859B6DFD}" dt="2025-10-26T19:19:14.285" v="1487"/>
        <pc:sldMkLst>
          <pc:docMk/>
          <pc:sldMk cId="1692578814" sldId="261"/>
        </pc:sldMkLst>
        <pc:spChg chg="mod">
          <ac:chgData name="Bo Svensson" userId="4a195316f7050e4b" providerId="LiveId" clId="{432BBA0B-ED8A-57ED-AB93-C3A8859B6DFD}" dt="2025-10-26T18:46:47.501" v="1358" actId="27636"/>
          <ac:spMkLst>
            <pc:docMk/>
            <pc:sldMk cId="1692578814" sldId="261"/>
            <ac:spMk id="12" creationId="{287565D7-D114-D22E-0500-5AAF086227E7}"/>
          </ac:spMkLst>
        </pc:spChg>
      </pc:sldChg>
      <pc:sldChg chg="addSp delSp modSp add del mod">
        <pc:chgData name="Bo Svensson" userId="4a195316f7050e4b" providerId="LiveId" clId="{432BBA0B-ED8A-57ED-AB93-C3A8859B6DFD}" dt="2025-11-06T14:15:59.206" v="4256" actId="14100"/>
        <pc:sldMkLst>
          <pc:docMk/>
          <pc:sldMk cId="0" sldId="262"/>
        </pc:sldMkLst>
        <pc:spChg chg="add mod">
          <ac:chgData name="Bo Svensson" userId="4a195316f7050e4b" providerId="LiveId" clId="{432BBA0B-ED8A-57ED-AB93-C3A8859B6DFD}" dt="2025-11-06T14:15:13.349" v="4253" actId="1076"/>
          <ac:spMkLst>
            <pc:docMk/>
            <pc:sldMk cId="0" sldId="262"/>
            <ac:spMk id="3" creationId="{6E7E4B95-65AC-5CBD-1149-E72B12EDD026}"/>
          </ac:spMkLst>
        </pc:spChg>
        <pc:spChg chg="add mod">
          <ac:chgData name="Bo Svensson" userId="4a195316f7050e4b" providerId="LiveId" clId="{432BBA0B-ED8A-57ED-AB93-C3A8859B6DFD}" dt="2025-11-06T14:15:04.518" v="4252" actId="14100"/>
          <ac:spMkLst>
            <pc:docMk/>
            <pc:sldMk cId="0" sldId="262"/>
            <ac:spMk id="4" creationId="{C38CC8B3-5E1C-FD3C-A848-243F4091B15E}"/>
          </ac:spMkLst>
        </pc:spChg>
        <pc:spChg chg="add mod">
          <ac:chgData name="Bo Svensson" userId="4a195316f7050e4b" providerId="LiveId" clId="{432BBA0B-ED8A-57ED-AB93-C3A8859B6DFD}" dt="2025-11-06T14:15:30.135" v="4254" actId="14100"/>
          <ac:spMkLst>
            <pc:docMk/>
            <pc:sldMk cId="0" sldId="262"/>
            <ac:spMk id="6" creationId="{7E1707FF-4DFA-3C6D-7931-77417FE7B38B}"/>
          </ac:spMkLst>
        </pc:spChg>
        <pc:spChg chg="add mod">
          <ac:chgData name="Bo Svensson" userId="4a195316f7050e4b" providerId="LiveId" clId="{432BBA0B-ED8A-57ED-AB93-C3A8859B6DFD}" dt="2025-11-06T14:15:43.050" v="4255" actId="14100"/>
          <ac:spMkLst>
            <pc:docMk/>
            <pc:sldMk cId="0" sldId="262"/>
            <ac:spMk id="7" creationId="{5A98BDCF-FE4F-7AED-B61F-23597FBBFE15}"/>
          </ac:spMkLst>
        </pc:spChg>
        <pc:spChg chg="add mod">
          <ac:chgData name="Bo Svensson" userId="4a195316f7050e4b" providerId="LiveId" clId="{432BBA0B-ED8A-57ED-AB93-C3A8859B6DFD}" dt="2025-11-06T14:15:59.206" v="4256" actId="14100"/>
          <ac:spMkLst>
            <pc:docMk/>
            <pc:sldMk cId="0" sldId="262"/>
            <ac:spMk id="8" creationId="{FA23E345-52A6-3909-23B8-C66FFD8F5DEA}"/>
          </ac:spMkLst>
        </pc:spChg>
        <pc:spChg chg="del">
          <ac:chgData name="Bo Svensson" userId="4a195316f7050e4b" providerId="LiveId" clId="{432BBA0B-ED8A-57ED-AB93-C3A8859B6DFD}" dt="2025-11-06T14:06:00.141" v="4209" actId="21"/>
          <ac:spMkLst>
            <pc:docMk/>
            <pc:sldMk cId="0" sldId="262"/>
            <ac:spMk id="155" creationId="{00000000-0000-0000-0000-000000000000}"/>
          </ac:spMkLst>
        </pc:spChg>
        <pc:spChg chg="del">
          <ac:chgData name="Bo Svensson" userId="4a195316f7050e4b" providerId="LiveId" clId="{432BBA0B-ED8A-57ED-AB93-C3A8859B6DFD}" dt="2025-11-06T14:05:48.987" v="4206" actId="21"/>
          <ac:spMkLst>
            <pc:docMk/>
            <pc:sldMk cId="0" sldId="262"/>
            <ac:spMk id="156" creationId="{00000000-0000-0000-0000-000000000000}"/>
          </ac:spMkLst>
        </pc:spChg>
        <pc:spChg chg="del">
          <ac:chgData name="Bo Svensson" userId="4a195316f7050e4b" providerId="LiveId" clId="{432BBA0B-ED8A-57ED-AB93-C3A8859B6DFD}" dt="2025-11-06T14:05:30.035" v="4203" actId="21"/>
          <ac:spMkLst>
            <pc:docMk/>
            <pc:sldMk cId="0" sldId="262"/>
            <ac:spMk id="157" creationId="{00000000-0000-0000-0000-000000000000}"/>
          </ac:spMkLst>
        </pc:spChg>
        <pc:spChg chg="del">
          <ac:chgData name="Bo Svensson" userId="4a195316f7050e4b" providerId="LiveId" clId="{432BBA0B-ED8A-57ED-AB93-C3A8859B6DFD}" dt="2025-11-06T14:05:56.738" v="4208" actId="21"/>
          <ac:spMkLst>
            <pc:docMk/>
            <pc:sldMk cId="0" sldId="262"/>
            <ac:spMk id="158" creationId="{00000000-0000-0000-0000-000000000000}"/>
          </ac:spMkLst>
        </pc:spChg>
        <pc:spChg chg="del">
          <ac:chgData name="Bo Svensson" userId="4a195316f7050e4b" providerId="LiveId" clId="{432BBA0B-ED8A-57ED-AB93-C3A8859B6DFD}" dt="2025-11-06T14:05:52.243" v="4207" actId="21"/>
          <ac:spMkLst>
            <pc:docMk/>
            <pc:sldMk cId="0" sldId="262"/>
            <ac:spMk id="159" creationId="{00000000-0000-0000-0000-000000000000}"/>
          </ac:spMkLst>
        </pc:spChg>
        <pc:picChg chg="add mod">
          <ac:chgData name="Bo Svensson" userId="4a195316f7050e4b" providerId="LiveId" clId="{432BBA0B-ED8A-57ED-AB93-C3A8859B6DFD}" dt="2025-11-06T14:09:43.600" v="4225" actId="1076"/>
          <ac:picMkLst>
            <pc:docMk/>
            <pc:sldMk cId="0" sldId="262"/>
            <ac:picMk id="2" creationId="{9D93E69B-C5CD-505F-C370-943785B97179}"/>
          </ac:picMkLst>
        </pc:picChg>
        <pc:picChg chg="add mod">
          <ac:chgData name="Bo Svensson" userId="4a195316f7050e4b" providerId="LiveId" clId="{432BBA0B-ED8A-57ED-AB93-C3A8859B6DFD}" dt="2025-11-06T14:12:42.249" v="4241" actId="1076"/>
          <ac:picMkLst>
            <pc:docMk/>
            <pc:sldMk cId="0" sldId="262"/>
            <ac:picMk id="5" creationId="{E20D4CF7-8F4F-5BA0-400F-B3B2FC2ABA38}"/>
          </ac:picMkLst>
        </pc:picChg>
        <pc:picChg chg="del mod">
          <ac:chgData name="Bo Svensson" userId="4a195316f7050e4b" providerId="LiveId" clId="{432BBA0B-ED8A-57ED-AB93-C3A8859B6DFD}" dt="2025-11-06T14:05:34.869" v="4204" actId="21"/>
          <ac:picMkLst>
            <pc:docMk/>
            <pc:sldMk cId="0" sldId="262"/>
            <ac:picMk id="153" creationId="{00000000-0000-0000-0000-000000000000}"/>
          </ac:picMkLst>
        </pc:picChg>
        <pc:picChg chg="del mod">
          <ac:chgData name="Bo Svensson" userId="4a195316f7050e4b" providerId="LiveId" clId="{432BBA0B-ED8A-57ED-AB93-C3A8859B6DFD}" dt="2025-11-06T14:05:39.154" v="4205" actId="21"/>
          <ac:picMkLst>
            <pc:docMk/>
            <pc:sldMk cId="0" sldId="262"/>
            <ac:picMk id="154" creationId="{00000000-0000-0000-0000-000000000000}"/>
          </ac:picMkLst>
        </pc:picChg>
      </pc:sldChg>
      <pc:sldChg chg="addSp delSp modSp mod modMedia modClrScheme delAnim chgLayout">
        <pc:chgData name="Bo Svensson" userId="4a195316f7050e4b" providerId="LiveId" clId="{432BBA0B-ED8A-57ED-AB93-C3A8859B6DFD}" dt="2025-10-26T19:06:39.622" v="1420" actId="20577"/>
        <pc:sldMkLst>
          <pc:docMk/>
          <pc:sldMk cId="979723642" sldId="263"/>
        </pc:sldMkLst>
        <pc:spChg chg="add mod">
          <ac:chgData name="Bo Svensson" userId="4a195316f7050e4b" providerId="LiveId" clId="{432BBA0B-ED8A-57ED-AB93-C3A8859B6DFD}" dt="2025-10-26T19:06:39.622" v="1420" actId="20577"/>
          <ac:spMkLst>
            <pc:docMk/>
            <pc:sldMk cId="979723642" sldId="263"/>
            <ac:spMk id="21" creationId="{17100110-B832-B930-E70D-643CD8A1F7D9}"/>
          </ac:spMkLst>
        </pc:spChg>
        <pc:picChg chg="add mod">
          <ac:chgData name="Bo Svensson" userId="4a195316f7050e4b" providerId="LiveId" clId="{432BBA0B-ED8A-57ED-AB93-C3A8859B6DFD}" dt="2025-10-26T11:50:00.674" v="612" actId="14100"/>
          <ac:picMkLst>
            <pc:docMk/>
            <pc:sldMk cId="979723642" sldId="263"/>
            <ac:picMk id="1028" creationId="{8489BD8D-DC1D-011F-A7DC-CC43ED628F58}"/>
          </ac:picMkLst>
        </pc:picChg>
      </pc:sldChg>
      <pc:sldChg chg="modSp mod modAnim">
        <pc:chgData name="Bo Svensson" userId="4a195316f7050e4b" providerId="LiveId" clId="{432BBA0B-ED8A-57ED-AB93-C3A8859B6DFD}" dt="2025-10-26T19:19:25.573" v="1488"/>
        <pc:sldMkLst>
          <pc:docMk/>
          <pc:sldMk cId="3988458422" sldId="266"/>
        </pc:sldMkLst>
        <pc:spChg chg="mod">
          <ac:chgData name="Bo Svensson" userId="4a195316f7050e4b" providerId="LiveId" clId="{432BBA0B-ED8A-57ED-AB93-C3A8859B6DFD}" dt="2025-10-26T18:37:52.092" v="1297" actId="20577"/>
          <ac:spMkLst>
            <pc:docMk/>
            <pc:sldMk cId="3988458422" sldId="266"/>
            <ac:spMk id="3" creationId="{050A6840-1B42-CE20-CB57-A8EE961499F5}"/>
          </ac:spMkLst>
        </pc:spChg>
      </pc:sldChg>
      <pc:sldChg chg="addSp delSp modSp mod modClrScheme addAnim delAnim modAnim chgLayout modNotesTx">
        <pc:chgData name="Bo Svensson" userId="4a195316f7050e4b" providerId="LiveId" clId="{432BBA0B-ED8A-57ED-AB93-C3A8859B6DFD}" dt="2025-11-03T09:53:26.315" v="4135" actId="20577"/>
        <pc:sldMkLst>
          <pc:docMk/>
          <pc:sldMk cId="179085447" sldId="268"/>
        </pc:sldMkLst>
        <pc:spChg chg="mod">
          <ac:chgData name="Bo Svensson" userId="4a195316f7050e4b" providerId="LiveId" clId="{432BBA0B-ED8A-57ED-AB93-C3A8859B6DFD}" dt="2025-10-31T18:31:35.451" v="3854" actId="26606"/>
          <ac:spMkLst>
            <pc:docMk/>
            <pc:sldMk cId="179085447" sldId="268"/>
            <ac:spMk id="2" creationId="{8A2D7037-A90E-D318-D09F-637D14311C8D}"/>
          </ac:spMkLst>
        </pc:spChg>
        <pc:spChg chg="mod">
          <ac:chgData name="Bo Svensson" userId="4a195316f7050e4b" providerId="LiveId" clId="{432BBA0B-ED8A-57ED-AB93-C3A8859B6DFD}" dt="2025-11-03T09:50:46.475" v="3997" actId="20577"/>
          <ac:spMkLst>
            <pc:docMk/>
            <pc:sldMk cId="179085447" sldId="268"/>
            <ac:spMk id="3" creationId="{9E1ED1F4-9CCE-06BE-4670-676C52D48749}"/>
          </ac:spMkLst>
        </pc:spChg>
      </pc:sldChg>
      <pc:sldChg chg="modSp mod">
        <pc:chgData name="Bo Svensson" userId="4a195316f7050e4b" providerId="LiveId" clId="{432BBA0B-ED8A-57ED-AB93-C3A8859B6DFD}" dt="2025-10-26T18:20:54.410" v="1233" actId="20577"/>
        <pc:sldMkLst>
          <pc:docMk/>
          <pc:sldMk cId="1173886355" sldId="270"/>
        </pc:sldMkLst>
        <pc:spChg chg="mod">
          <ac:chgData name="Bo Svensson" userId="4a195316f7050e4b" providerId="LiveId" clId="{432BBA0B-ED8A-57ED-AB93-C3A8859B6DFD}" dt="2025-10-26T18:19:51.102" v="1225" actId="14100"/>
          <ac:spMkLst>
            <pc:docMk/>
            <pc:sldMk cId="1173886355" sldId="270"/>
            <ac:spMk id="6" creationId="{524E2F53-313B-2156-56B6-5D79E69E529F}"/>
          </ac:spMkLst>
        </pc:spChg>
        <pc:spChg chg="mod">
          <ac:chgData name="Bo Svensson" userId="4a195316f7050e4b" providerId="LiveId" clId="{432BBA0B-ED8A-57ED-AB93-C3A8859B6DFD}" dt="2025-10-26T18:20:54.410" v="1233" actId="20577"/>
          <ac:spMkLst>
            <pc:docMk/>
            <pc:sldMk cId="1173886355" sldId="270"/>
            <ac:spMk id="10" creationId="{7C843406-C630-D9DF-F371-5D2D6D602F57}"/>
          </ac:spMkLst>
        </pc:spChg>
      </pc:sldChg>
      <pc:sldChg chg="addSp delSp modSp new mod">
        <pc:chgData name="Bo Svensson" userId="4a195316f7050e4b" providerId="LiveId" clId="{432BBA0B-ED8A-57ED-AB93-C3A8859B6DFD}" dt="2025-10-26T19:08:30.954" v="1434" actId="14100"/>
        <pc:sldMkLst>
          <pc:docMk/>
          <pc:sldMk cId="3740870410" sldId="271"/>
        </pc:sldMkLst>
        <pc:spChg chg="mod">
          <ac:chgData name="Bo Svensson" userId="4a195316f7050e4b" providerId="LiveId" clId="{432BBA0B-ED8A-57ED-AB93-C3A8859B6DFD}" dt="2025-10-25T21:38:20.487" v="159"/>
          <ac:spMkLst>
            <pc:docMk/>
            <pc:sldMk cId="3740870410" sldId="271"/>
            <ac:spMk id="2" creationId="{39EB7C1B-3FCC-184B-5291-A270B784FCB5}"/>
          </ac:spMkLst>
        </pc:spChg>
        <pc:spChg chg="add mod">
          <ac:chgData name="Bo Svensson" userId="4a195316f7050e4b" providerId="LiveId" clId="{432BBA0B-ED8A-57ED-AB93-C3A8859B6DFD}" dt="2025-10-26T11:44:09.234" v="594" actId="21"/>
          <ac:spMkLst>
            <pc:docMk/>
            <pc:sldMk cId="3740870410" sldId="271"/>
            <ac:spMk id="6" creationId="{A620D029-4940-EF8F-0CCB-69C9665425B7}"/>
          </ac:spMkLst>
        </pc:spChg>
        <pc:spChg chg="add mod">
          <ac:chgData name="Bo Svensson" userId="4a195316f7050e4b" providerId="LiveId" clId="{432BBA0B-ED8A-57ED-AB93-C3A8859B6DFD}" dt="2025-10-26T19:08:24.550" v="1433" actId="1076"/>
          <ac:spMkLst>
            <pc:docMk/>
            <pc:sldMk cId="3740870410" sldId="271"/>
            <ac:spMk id="7" creationId="{E9AE941E-BED3-3877-D305-BF420F196580}"/>
          </ac:spMkLst>
        </pc:spChg>
        <pc:picChg chg="add mod">
          <ac:chgData name="Bo Svensson" userId="4a195316f7050e4b" providerId="LiveId" clId="{432BBA0B-ED8A-57ED-AB93-C3A8859B6DFD}" dt="2025-10-26T19:08:30.954" v="1434" actId="14100"/>
          <ac:picMkLst>
            <pc:docMk/>
            <pc:sldMk cId="3740870410" sldId="271"/>
            <ac:picMk id="2052" creationId="{01133E65-87F2-B475-1E62-4ABFDE0439E3}"/>
          </ac:picMkLst>
        </pc:picChg>
      </pc:sldChg>
      <pc:sldChg chg="addSp delSp modSp new mod modClrScheme chgLayout">
        <pc:chgData name="Bo Svensson" userId="4a195316f7050e4b" providerId="LiveId" clId="{432BBA0B-ED8A-57ED-AB93-C3A8859B6DFD}" dt="2025-11-06T13:49:58.285" v="4167" actId="20577"/>
        <pc:sldMkLst>
          <pc:docMk/>
          <pc:sldMk cId="1045102847" sldId="272"/>
        </pc:sldMkLst>
        <pc:spChg chg="mod">
          <ac:chgData name="Bo Svensson" userId="4a195316f7050e4b" providerId="LiveId" clId="{432BBA0B-ED8A-57ED-AB93-C3A8859B6DFD}" dt="2025-10-26T11:58:41.927" v="696" actId="113"/>
          <ac:spMkLst>
            <pc:docMk/>
            <pc:sldMk cId="1045102847" sldId="272"/>
            <ac:spMk id="2" creationId="{6D4CAB17-2225-8FFB-C571-3E24C90F7DF1}"/>
          </ac:spMkLst>
        </pc:spChg>
        <pc:spChg chg="add mod">
          <ac:chgData name="Bo Svensson" userId="4a195316f7050e4b" providerId="LiveId" clId="{432BBA0B-ED8A-57ED-AB93-C3A8859B6DFD}" dt="2025-11-06T13:49:58.285" v="4167" actId="20577"/>
          <ac:spMkLst>
            <pc:docMk/>
            <pc:sldMk cId="1045102847" sldId="272"/>
            <ac:spMk id="7" creationId="{9CC3223A-9C78-1CFA-924A-02EC346DA598}"/>
          </ac:spMkLst>
        </pc:spChg>
      </pc:sldChg>
      <pc:sldChg chg="addSp delSp modSp new mod modClrScheme chgLayout">
        <pc:chgData name="Bo Svensson" userId="4a195316f7050e4b" providerId="LiveId" clId="{432BBA0B-ED8A-57ED-AB93-C3A8859B6DFD}" dt="2025-10-26T19:07:41.920" v="1428" actId="1076"/>
        <pc:sldMkLst>
          <pc:docMk/>
          <pc:sldMk cId="2975175575" sldId="274"/>
        </pc:sldMkLst>
        <pc:spChg chg="add mod">
          <ac:chgData name="Bo Svensson" userId="4a195316f7050e4b" providerId="LiveId" clId="{432BBA0B-ED8A-57ED-AB93-C3A8859B6DFD}" dt="2025-10-26T11:32:10.560" v="582" actId="14100"/>
          <ac:spMkLst>
            <pc:docMk/>
            <pc:sldMk cId="2975175575" sldId="274"/>
            <ac:spMk id="9" creationId="{BE8752DA-6527-1E02-CE03-D8A077D2ED94}"/>
          </ac:spMkLst>
        </pc:spChg>
        <pc:spChg chg="add mod ord">
          <ac:chgData name="Bo Svensson" userId="4a195316f7050e4b" providerId="LiveId" clId="{432BBA0B-ED8A-57ED-AB93-C3A8859B6DFD}" dt="2025-10-26T19:07:02.706" v="1426" actId="20577"/>
          <ac:spMkLst>
            <pc:docMk/>
            <pc:sldMk cId="2975175575" sldId="274"/>
            <ac:spMk id="11" creationId="{C666B1A4-A8DD-AF2B-2E82-E423DBB4C058}"/>
          </ac:spMkLst>
        </pc:spChg>
        <pc:picChg chg="add mod">
          <ac:chgData name="Bo Svensson" userId="4a195316f7050e4b" providerId="LiveId" clId="{432BBA0B-ED8A-57ED-AB93-C3A8859B6DFD}" dt="2025-10-26T19:07:41.920" v="1428" actId="1076"/>
          <ac:picMkLst>
            <pc:docMk/>
            <pc:sldMk cId="2975175575" sldId="274"/>
            <ac:picMk id="5" creationId="{1DCA781E-AA72-6ED5-BDDC-D9B5C5F98577}"/>
          </ac:picMkLst>
        </pc:picChg>
      </pc:sldChg>
      <pc:sldChg chg="addSp delSp modSp add mod ord chgLayout">
        <pc:chgData name="Bo Svensson" userId="4a195316f7050e4b" providerId="LiveId" clId="{432BBA0B-ED8A-57ED-AB93-C3A8859B6DFD}" dt="2025-11-06T14:18:40.102" v="4259" actId="20578"/>
        <pc:sldMkLst>
          <pc:docMk/>
          <pc:sldMk cId="1583252401" sldId="277"/>
        </pc:sldMkLst>
        <pc:spChg chg="mod">
          <ac:chgData name="Bo Svensson" userId="4a195316f7050e4b" providerId="LiveId" clId="{432BBA0B-ED8A-57ED-AB93-C3A8859B6DFD}" dt="2025-10-31T18:54:26.445" v="3899" actId="14100"/>
          <ac:spMkLst>
            <pc:docMk/>
            <pc:sldMk cId="1583252401" sldId="277"/>
            <ac:spMk id="2" creationId="{35798B92-FDD9-12F2-29BB-533A33456710}"/>
          </ac:spMkLst>
        </pc:spChg>
        <pc:graphicFrameChg chg="add mod">
          <ac:chgData name="Bo Svensson" userId="4a195316f7050e4b" providerId="LiveId" clId="{432BBA0B-ED8A-57ED-AB93-C3A8859B6DFD}" dt="2025-10-31T18:53:51.353" v="3897"/>
          <ac:graphicFrameMkLst>
            <pc:docMk/>
            <pc:sldMk cId="1583252401" sldId="277"/>
            <ac:graphicFrameMk id="6" creationId="{FDAC142E-B80E-A29A-38D9-382E74639F91}"/>
          </ac:graphicFrameMkLst>
        </pc:graphicFrameChg>
      </pc:sldChg>
      <pc:sldChg chg="addSp delSp modSp add mod ord chgLayout">
        <pc:chgData name="Bo Svensson" userId="4a195316f7050e4b" providerId="LiveId" clId="{432BBA0B-ED8A-57ED-AB93-C3A8859B6DFD}" dt="2025-10-27T11:13:05.426" v="1922" actId="20578"/>
        <pc:sldMkLst>
          <pc:docMk/>
          <pc:sldMk cId="2277674421" sldId="279"/>
        </pc:sldMkLst>
        <pc:spChg chg="add mod ord">
          <ac:chgData name="Bo Svensson" userId="4a195316f7050e4b" providerId="LiveId" clId="{432BBA0B-ED8A-57ED-AB93-C3A8859B6DFD}" dt="2025-10-26T19:00:06.058" v="1401" actId="1076"/>
          <ac:spMkLst>
            <pc:docMk/>
            <pc:sldMk cId="2277674421" sldId="279"/>
            <ac:spMk id="3" creationId="{7574EF1F-9711-7B55-7E3F-A81724988BA1}"/>
          </ac:spMkLst>
        </pc:spChg>
        <pc:spChg chg="mod">
          <ac:chgData name="Bo Svensson" userId="4a195316f7050e4b" providerId="LiveId" clId="{432BBA0B-ED8A-57ED-AB93-C3A8859B6DFD}" dt="2025-10-26T18:58:54.821" v="1386" actId="20577"/>
          <ac:spMkLst>
            <pc:docMk/>
            <pc:sldMk cId="2277674421" sldId="279"/>
            <ac:spMk id="4" creationId="{BCE5C63E-3EFB-36E6-70F1-8E1BA44E7452}"/>
          </ac:spMkLst>
        </pc:spChg>
        <pc:picChg chg="add mod">
          <ac:chgData name="Bo Svensson" userId="4a195316f7050e4b" providerId="LiveId" clId="{432BBA0B-ED8A-57ED-AB93-C3A8859B6DFD}" dt="2025-10-26T19:01:21.403" v="1403" actId="14100"/>
          <ac:picMkLst>
            <pc:docMk/>
            <pc:sldMk cId="2277674421" sldId="279"/>
            <ac:picMk id="7173" creationId="{AB1D5DA4-6019-016A-C370-A4B264D3CA35}"/>
          </ac:picMkLst>
        </pc:picChg>
      </pc:sldChg>
      <pc:sldChg chg="addSp delSp modSp new mod ord modClrScheme chgLayout">
        <pc:chgData name="Bo Svensson" userId="4a195316f7050e4b" providerId="LiveId" clId="{432BBA0B-ED8A-57ED-AB93-C3A8859B6DFD}" dt="2025-11-06T14:18:02.716" v="4257" actId="20578"/>
        <pc:sldMkLst>
          <pc:docMk/>
          <pc:sldMk cId="662311218" sldId="280"/>
        </pc:sldMkLst>
        <pc:spChg chg="add del mod">
          <ac:chgData name="Bo Svensson" userId="4a195316f7050e4b" providerId="LiveId" clId="{432BBA0B-ED8A-57ED-AB93-C3A8859B6DFD}" dt="2025-10-27T11:21:16.365" v="1952" actId="20577"/>
          <ac:spMkLst>
            <pc:docMk/>
            <pc:sldMk cId="662311218" sldId="280"/>
            <ac:spMk id="11" creationId="{C9591CE9-2905-2A1E-8255-86666202C69F}"/>
          </ac:spMkLst>
        </pc:spChg>
        <pc:spChg chg="add mod">
          <ac:chgData name="Bo Svensson" userId="4a195316f7050e4b" providerId="LiveId" clId="{432BBA0B-ED8A-57ED-AB93-C3A8859B6DFD}" dt="2025-10-26T17:52:07.338" v="1024" actId="20577"/>
          <ac:spMkLst>
            <pc:docMk/>
            <pc:sldMk cId="662311218" sldId="280"/>
            <ac:spMk id="12" creationId="{F99A99FA-CB2A-E4A7-E783-FD024DCE6B58}"/>
          </ac:spMkLst>
        </pc:spChg>
      </pc:sldChg>
      <pc:sldChg chg="addSp delSp modSp new mod modClrScheme chgLayout">
        <pc:chgData name="Bo Svensson" userId="4a195316f7050e4b" providerId="LiveId" clId="{432BBA0B-ED8A-57ED-AB93-C3A8859B6DFD}" dt="2025-10-26T18:58:20.246" v="1382" actId="20577"/>
        <pc:sldMkLst>
          <pc:docMk/>
          <pc:sldMk cId="2994520826" sldId="281"/>
        </pc:sldMkLst>
        <pc:spChg chg="mod">
          <ac:chgData name="Bo Svensson" userId="4a195316f7050e4b" providerId="LiveId" clId="{432BBA0B-ED8A-57ED-AB93-C3A8859B6DFD}" dt="2025-10-26T18:58:20.246" v="1382" actId="20577"/>
          <ac:spMkLst>
            <pc:docMk/>
            <pc:sldMk cId="2994520826" sldId="281"/>
            <ac:spMk id="2" creationId="{CDD56BDE-960C-BB6E-A281-836A8119EC7F}"/>
          </ac:spMkLst>
        </pc:spChg>
        <pc:picChg chg="add mod">
          <ac:chgData name="Bo Svensson" userId="4a195316f7050e4b" providerId="LiveId" clId="{432BBA0B-ED8A-57ED-AB93-C3A8859B6DFD}" dt="2025-10-26T17:44:35.887" v="977" actId="14100"/>
          <ac:picMkLst>
            <pc:docMk/>
            <pc:sldMk cId="2994520826" sldId="281"/>
            <ac:picMk id="7" creationId="{1AA69211-0FAE-6F48-44AD-6E32798537EE}"/>
          </ac:picMkLst>
        </pc:picChg>
      </pc:sldChg>
      <pc:sldChg chg="modSp add mod">
        <pc:chgData name="Bo Svensson" userId="4a195316f7050e4b" providerId="LiveId" clId="{432BBA0B-ED8A-57ED-AB93-C3A8859B6DFD}" dt="2025-10-26T17:49:05.262" v="996" actId="255"/>
        <pc:sldMkLst>
          <pc:docMk/>
          <pc:sldMk cId="3725334672" sldId="283"/>
        </pc:sldMkLst>
        <pc:spChg chg="mod">
          <ac:chgData name="Bo Svensson" userId="4a195316f7050e4b" providerId="LiveId" clId="{432BBA0B-ED8A-57ED-AB93-C3A8859B6DFD}" dt="2025-10-26T17:49:05.262" v="996" actId="255"/>
          <ac:spMkLst>
            <pc:docMk/>
            <pc:sldMk cId="3725334672" sldId="283"/>
            <ac:spMk id="2" creationId="{C5F29042-CA46-807E-D057-BCEA828C3C37}"/>
          </ac:spMkLst>
        </pc:spChg>
      </pc:sldChg>
      <pc:sldChg chg="addSp modSp add mod">
        <pc:chgData name="Bo Svensson" userId="4a195316f7050e4b" providerId="LiveId" clId="{432BBA0B-ED8A-57ED-AB93-C3A8859B6DFD}" dt="2025-10-26T18:07:59.437" v="1144" actId="14100"/>
        <pc:sldMkLst>
          <pc:docMk/>
          <pc:sldMk cId="1465294735" sldId="284"/>
        </pc:sldMkLst>
        <pc:spChg chg="mod">
          <ac:chgData name="Bo Svensson" userId="4a195316f7050e4b" providerId="LiveId" clId="{432BBA0B-ED8A-57ED-AB93-C3A8859B6DFD}" dt="2025-10-26T18:07:59.437" v="1144" actId="14100"/>
          <ac:spMkLst>
            <pc:docMk/>
            <pc:sldMk cId="1465294735" sldId="284"/>
            <ac:spMk id="2" creationId="{7E19A6F4-19CB-5AFE-B068-39A79A1B9086}"/>
          </ac:spMkLst>
        </pc:spChg>
        <pc:spChg chg="add mod">
          <ac:chgData name="Bo Svensson" userId="4a195316f7050e4b" providerId="LiveId" clId="{432BBA0B-ED8A-57ED-AB93-C3A8859B6DFD}" dt="2025-10-26T18:04:52.225" v="1129" actId="207"/>
          <ac:spMkLst>
            <pc:docMk/>
            <pc:sldMk cId="1465294735" sldId="284"/>
            <ac:spMk id="3" creationId="{F9E7181C-DC4A-FF02-4940-8FE0BB064BA4}"/>
          </ac:spMkLst>
        </pc:spChg>
        <pc:picChg chg="mod">
          <ac:chgData name="Bo Svensson" userId="4a195316f7050e4b" providerId="LiveId" clId="{432BBA0B-ED8A-57ED-AB93-C3A8859B6DFD}" dt="2025-10-26T18:07:24.145" v="1139" actId="14100"/>
          <ac:picMkLst>
            <pc:docMk/>
            <pc:sldMk cId="1465294735" sldId="284"/>
            <ac:picMk id="7" creationId="{7F0ED0C6-97A8-1CB2-A22D-253C347B220E}"/>
          </ac:picMkLst>
        </pc:picChg>
      </pc:sldChg>
      <pc:sldChg chg="addSp delSp modSp new mod modClrScheme delAnim modAnim chgLayout">
        <pc:chgData name="Bo Svensson" userId="4a195316f7050e4b" providerId="LiveId" clId="{432BBA0B-ED8A-57ED-AB93-C3A8859B6DFD}" dt="2025-11-03T09:58:28.992" v="4139"/>
        <pc:sldMkLst>
          <pc:docMk/>
          <pc:sldMk cId="1431908371" sldId="285"/>
        </pc:sldMkLst>
        <pc:spChg chg="mod">
          <ac:chgData name="Bo Svensson" userId="4a195316f7050e4b" providerId="LiveId" clId="{432BBA0B-ED8A-57ED-AB93-C3A8859B6DFD}" dt="2025-10-26T18:13:40.692" v="1223" actId="255"/>
          <ac:spMkLst>
            <pc:docMk/>
            <pc:sldMk cId="1431908371" sldId="285"/>
            <ac:spMk id="2" creationId="{523C0EB4-2472-A5A0-B8D5-382DD38A8A4C}"/>
          </ac:spMkLst>
        </pc:spChg>
        <pc:spChg chg="add mod ord">
          <ac:chgData name="Bo Svensson" userId="4a195316f7050e4b" providerId="LiveId" clId="{432BBA0B-ED8A-57ED-AB93-C3A8859B6DFD}" dt="2025-10-26T18:13:02.046" v="1210" actId="26606"/>
          <ac:spMkLst>
            <pc:docMk/>
            <pc:sldMk cId="1431908371" sldId="285"/>
            <ac:spMk id="5" creationId="{9CA5923C-054A-355D-0E7F-7B937280F8A4}"/>
          </ac:spMkLst>
        </pc:spChg>
        <pc:spChg chg="add">
          <ac:chgData name="Bo Svensson" userId="4a195316f7050e4b" providerId="LiveId" clId="{432BBA0B-ED8A-57ED-AB93-C3A8859B6DFD}" dt="2025-11-03T09:57:19.886" v="4136" actId="22"/>
          <ac:spMkLst>
            <pc:docMk/>
            <pc:sldMk cId="1431908371" sldId="285"/>
            <ac:spMk id="10" creationId="{4F20BA10-F9B1-244A-0DA9-63180FA4F3C1}"/>
          </ac:spMkLst>
        </pc:spChg>
        <pc:picChg chg="add mod">
          <ac:chgData name="Bo Svensson" userId="4a195316f7050e4b" providerId="LiveId" clId="{432BBA0B-ED8A-57ED-AB93-C3A8859B6DFD}" dt="2025-11-03T09:26:14.021" v="3961" actId="14100"/>
          <ac:picMkLst>
            <pc:docMk/>
            <pc:sldMk cId="1431908371" sldId="285"/>
            <ac:picMk id="1026" creationId="{74A950EB-B6BA-B49B-D36F-DCBDDD66C9CD}"/>
          </ac:picMkLst>
        </pc:picChg>
        <pc:picChg chg="add mod ord">
          <ac:chgData name="Bo Svensson" userId="4a195316f7050e4b" providerId="LiveId" clId="{432BBA0B-ED8A-57ED-AB93-C3A8859B6DFD}" dt="2025-11-03T09:30:15.945" v="3978" actId="14100"/>
          <ac:picMkLst>
            <pc:docMk/>
            <pc:sldMk cId="1431908371" sldId="285"/>
            <ac:picMk id="10242" creationId="{28F7E8AE-E90E-A434-AE0F-5AD471221259}"/>
          </ac:picMkLst>
        </pc:picChg>
      </pc:sldChg>
      <pc:sldChg chg="modSp new mod">
        <pc:chgData name="Bo Svensson" userId="4a195316f7050e4b" providerId="LiveId" clId="{432BBA0B-ED8A-57ED-AB93-C3A8859B6DFD}" dt="2025-10-31T18:48:18.223" v="3884" actId="20577"/>
        <pc:sldMkLst>
          <pc:docMk/>
          <pc:sldMk cId="1649329860" sldId="286"/>
        </pc:sldMkLst>
        <pc:spChg chg="mod">
          <ac:chgData name="Bo Svensson" userId="4a195316f7050e4b" providerId="LiveId" clId="{432BBA0B-ED8A-57ED-AB93-C3A8859B6DFD}" dt="2025-10-31T09:34:48.759" v="2153" actId="20577"/>
          <ac:spMkLst>
            <pc:docMk/>
            <pc:sldMk cId="1649329860" sldId="286"/>
            <ac:spMk id="2" creationId="{970F9178-2FDC-F391-4F1A-F6F9A7A2D4E5}"/>
          </ac:spMkLst>
        </pc:spChg>
        <pc:spChg chg="mod">
          <ac:chgData name="Bo Svensson" userId="4a195316f7050e4b" providerId="LiveId" clId="{432BBA0B-ED8A-57ED-AB93-C3A8859B6DFD}" dt="2025-10-31T18:48:18.223" v="3884" actId="20577"/>
          <ac:spMkLst>
            <pc:docMk/>
            <pc:sldMk cId="1649329860" sldId="286"/>
            <ac:spMk id="3" creationId="{04997E9B-0CB8-3665-8894-647797DE03D7}"/>
          </ac:spMkLst>
        </pc:spChg>
      </pc:sldChg>
      <pc:sldChg chg="addSp modSp new mod">
        <pc:chgData name="Bo Svensson" userId="4a195316f7050e4b" providerId="LiveId" clId="{432BBA0B-ED8A-57ED-AB93-C3A8859B6DFD}" dt="2025-10-31T18:55:41.463" v="3905" actId="20577"/>
        <pc:sldMkLst>
          <pc:docMk/>
          <pc:sldMk cId="3922086849" sldId="287"/>
        </pc:sldMkLst>
        <pc:spChg chg="mod">
          <ac:chgData name="Bo Svensson" userId="4a195316f7050e4b" providerId="LiveId" clId="{432BBA0B-ED8A-57ED-AB93-C3A8859B6DFD}" dt="2025-10-31T18:28:28.509" v="3845" actId="113"/>
          <ac:spMkLst>
            <pc:docMk/>
            <pc:sldMk cId="3922086849" sldId="287"/>
            <ac:spMk id="2" creationId="{53557BD8-9864-D5F3-712C-2132BF402A27}"/>
          </ac:spMkLst>
        </pc:spChg>
        <pc:spChg chg="mod">
          <ac:chgData name="Bo Svensson" userId="4a195316f7050e4b" providerId="LiveId" clId="{432BBA0B-ED8A-57ED-AB93-C3A8859B6DFD}" dt="2025-10-31T18:24:42.829" v="3814" actId="20577"/>
          <ac:spMkLst>
            <pc:docMk/>
            <pc:sldMk cId="3922086849" sldId="287"/>
            <ac:spMk id="3" creationId="{1DDDD3A4-526B-7CC6-6E0D-038D5E601567}"/>
          </ac:spMkLst>
        </pc:spChg>
        <pc:spChg chg="add mod">
          <ac:chgData name="Bo Svensson" userId="4a195316f7050e4b" providerId="LiveId" clId="{432BBA0B-ED8A-57ED-AB93-C3A8859B6DFD}" dt="2025-10-31T18:55:41.463" v="3905" actId="20577"/>
          <ac:spMkLst>
            <pc:docMk/>
            <pc:sldMk cId="3922086849" sldId="287"/>
            <ac:spMk id="7" creationId="{B20851B0-A96D-4D22-A624-58DB5A6BAC43}"/>
          </ac:spMkLst>
        </pc:spChg>
        <pc:picChg chg="add mod">
          <ac:chgData name="Bo Svensson" userId="4a195316f7050e4b" providerId="LiveId" clId="{432BBA0B-ED8A-57ED-AB93-C3A8859B6DFD}" dt="2025-10-31T18:32:10.176" v="3855" actId="14100"/>
          <ac:picMkLst>
            <pc:docMk/>
            <pc:sldMk cId="3922086849" sldId="287"/>
            <ac:picMk id="5" creationId="{4E2C5767-1036-58B1-9269-4C302A15A4CA}"/>
          </ac:picMkLst>
        </pc:picChg>
      </pc:sldChg>
      <pc:sldChg chg="modSp new mod chgLayout">
        <pc:chgData name="Bo Svensson" userId="4a195316f7050e4b" providerId="LiveId" clId="{432BBA0B-ED8A-57ED-AB93-C3A8859B6DFD}" dt="2025-10-31T18:56:19.825" v="3908" actId="27636"/>
        <pc:sldMkLst>
          <pc:docMk/>
          <pc:sldMk cId="3032026263" sldId="288"/>
        </pc:sldMkLst>
        <pc:spChg chg="mod">
          <ac:chgData name="Bo Svensson" userId="4a195316f7050e4b" providerId="LiveId" clId="{432BBA0B-ED8A-57ED-AB93-C3A8859B6DFD}" dt="2025-10-31T18:31:14.677" v="3853" actId="26606"/>
          <ac:spMkLst>
            <pc:docMk/>
            <pc:sldMk cId="3032026263" sldId="288"/>
            <ac:spMk id="2" creationId="{107FE893-2445-66C9-4194-A7C6C6490058}"/>
          </ac:spMkLst>
        </pc:spChg>
        <pc:spChg chg="mod">
          <ac:chgData name="Bo Svensson" userId="4a195316f7050e4b" providerId="LiveId" clId="{432BBA0B-ED8A-57ED-AB93-C3A8859B6DFD}" dt="2025-10-31T18:56:19.825" v="3908" actId="27636"/>
          <ac:spMkLst>
            <pc:docMk/>
            <pc:sldMk cId="3032026263" sldId="288"/>
            <ac:spMk id="3" creationId="{9A70A022-0225-BCF6-BDF2-50A73E4043AC}"/>
          </ac:spMkLst>
        </pc:spChg>
      </pc:sldChg>
      <pc:sldChg chg="addSp delSp modSp new mod chgLayout">
        <pc:chgData name="Bo Svensson" userId="4a195316f7050e4b" providerId="LiveId" clId="{432BBA0B-ED8A-57ED-AB93-C3A8859B6DFD}" dt="2025-10-31T18:39:52.205" v="3864" actId="1076"/>
        <pc:sldMkLst>
          <pc:docMk/>
          <pc:sldMk cId="3151159966" sldId="289"/>
        </pc:sldMkLst>
        <pc:spChg chg="add mod">
          <ac:chgData name="Bo Svensson" userId="4a195316f7050e4b" providerId="LiveId" clId="{432BBA0B-ED8A-57ED-AB93-C3A8859B6DFD}" dt="2025-10-31T18:34:14.177" v="3857" actId="26606"/>
          <ac:spMkLst>
            <pc:docMk/>
            <pc:sldMk cId="3151159966" sldId="289"/>
            <ac:spMk id="10" creationId="{84ED4380-7ECA-97F9-5B94-2FDA3E1EBE46}"/>
          </ac:spMkLst>
        </pc:spChg>
        <pc:picChg chg="add mod">
          <ac:chgData name="Bo Svensson" userId="4a195316f7050e4b" providerId="LiveId" clId="{432BBA0B-ED8A-57ED-AB93-C3A8859B6DFD}" dt="2025-10-31T18:39:47.600" v="3863" actId="1076"/>
          <ac:picMkLst>
            <pc:docMk/>
            <pc:sldMk cId="3151159966" sldId="289"/>
            <ac:picMk id="5" creationId="{CBDB796F-2C0F-D908-5795-E977F9703C99}"/>
          </ac:picMkLst>
        </pc:picChg>
        <pc:picChg chg="add mod">
          <ac:chgData name="Bo Svensson" userId="4a195316f7050e4b" providerId="LiveId" clId="{432BBA0B-ED8A-57ED-AB93-C3A8859B6DFD}" dt="2025-10-31T18:39:52.205" v="3864" actId="1076"/>
          <ac:picMkLst>
            <pc:docMk/>
            <pc:sldMk cId="3151159966" sldId="289"/>
            <ac:picMk id="6" creationId="{E3A5AFC2-5670-9056-7A41-A656F48F41F0}"/>
          </ac:picMkLst>
        </pc:picChg>
      </pc:sldChg>
      <pc:sldChg chg="new del ord">
        <pc:chgData name="Bo Svensson" userId="4a195316f7050e4b" providerId="LiveId" clId="{432BBA0B-ED8A-57ED-AB93-C3A8859B6DFD}" dt="2025-11-06T13:49:26.472" v="4160" actId="2696"/>
        <pc:sldMkLst>
          <pc:docMk/>
          <pc:sldMk cId="470173517" sldId="290"/>
        </pc:sldMkLst>
      </pc:sldChg>
      <pc:sldChg chg="add del">
        <pc:chgData name="Bo Svensson" userId="4a195316f7050e4b" providerId="LiveId" clId="{432BBA0B-ED8A-57ED-AB93-C3A8859B6DFD}" dt="2025-11-06T14:27:52.522" v="4281" actId="2696"/>
        <pc:sldMkLst>
          <pc:docMk/>
          <pc:sldMk cId="1865115093" sldId="290"/>
        </pc:sldMkLst>
      </pc:sldChg>
      <pc:sldChg chg="new del">
        <pc:chgData name="Bo Svensson" userId="4a195316f7050e4b" providerId="LiveId" clId="{432BBA0B-ED8A-57ED-AB93-C3A8859B6DFD}" dt="2025-11-06T14:27:06.990" v="4276" actId="2696"/>
        <pc:sldMkLst>
          <pc:docMk/>
          <pc:sldMk cId="2248328515" sldId="290"/>
        </pc:sldMkLst>
      </pc:sldChg>
      <pc:sldChg chg="new del">
        <pc:chgData name="Bo Svensson" userId="4a195316f7050e4b" providerId="LiveId" clId="{432BBA0B-ED8A-57ED-AB93-C3A8859B6DFD}" dt="2025-11-06T14:21:08.017" v="4267" actId="2696"/>
        <pc:sldMkLst>
          <pc:docMk/>
          <pc:sldMk cId="3687298396" sldId="290"/>
        </pc:sldMkLst>
      </pc:sldChg>
      <pc:sldChg chg="add">
        <pc:chgData name="Bo Svensson" userId="4a195316f7050e4b" providerId="LiveId" clId="{432BBA0B-ED8A-57ED-AB93-C3A8859B6DFD}" dt="2025-11-06T14:24:42.980" v="4275"/>
        <pc:sldMkLst>
          <pc:docMk/>
          <pc:sldMk cId="0" sldId="291"/>
        </pc:sldMkLst>
      </pc:sldChg>
      <pc:sldChg chg="new del">
        <pc:chgData name="Bo Svensson" userId="4a195316f7050e4b" providerId="LiveId" clId="{432BBA0B-ED8A-57ED-AB93-C3A8859B6DFD}" dt="2025-11-06T14:21:10.861" v="4268" actId="2696"/>
        <pc:sldMkLst>
          <pc:docMk/>
          <pc:sldMk cId="1345214464" sldId="291"/>
        </pc:sldMkLst>
      </pc:sldChg>
      <pc:sldChg chg="new del ord">
        <pc:chgData name="Bo Svensson" userId="4a195316f7050e4b" providerId="LiveId" clId="{432BBA0B-ED8A-57ED-AB93-C3A8859B6DFD}" dt="2025-11-06T14:28:17.738" v="4283" actId="2696"/>
        <pc:sldMkLst>
          <pc:docMk/>
          <pc:sldMk cId="110012301" sldId="292"/>
        </pc:sldMkLst>
      </pc:sldChg>
      <pc:sldChg chg="new del">
        <pc:chgData name="Bo Svensson" userId="4a195316f7050e4b" providerId="LiveId" clId="{432BBA0B-ED8A-57ED-AB93-C3A8859B6DFD}" dt="2025-11-06T14:30:43.465" v="4288" actId="2696"/>
        <pc:sldMkLst>
          <pc:docMk/>
          <pc:sldMk cId="1722215567" sldId="292"/>
        </pc:sldMkLst>
      </pc:sldChg>
      <pc:sldChg chg="new del">
        <pc:chgData name="Bo Svensson" userId="4a195316f7050e4b" providerId="LiveId" clId="{432BBA0B-ED8A-57ED-AB93-C3A8859B6DFD}" dt="2025-11-06T14:21:13.984" v="4269" actId="2696"/>
        <pc:sldMkLst>
          <pc:docMk/>
          <pc:sldMk cId="4279585563" sldId="292"/>
        </pc:sldMkLst>
      </pc:sldChg>
      <pc:sldChg chg="modSp add del mod">
        <pc:chgData name="Bo Svensson" userId="4a195316f7050e4b" providerId="LiveId" clId="{432BBA0B-ED8A-57ED-AB93-C3A8859B6DFD}" dt="2025-11-06T14:30:37.991" v="4287"/>
        <pc:sldMkLst>
          <pc:docMk/>
          <pc:sldMk cId="0" sldId="293"/>
        </pc:sldMkLst>
        <pc:spChg chg="mod">
          <ac:chgData name="Bo Svensson" userId="4a195316f7050e4b" providerId="LiveId" clId="{432BBA0B-ED8A-57ED-AB93-C3A8859B6DFD}" dt="2025-11-06T14:28:34.340" v="4284" actId="207"/>
          <ac:spMkLst>
            <pc:docMk/>
            <pc:sldMk cId="0" sldId="293"/>
            <ac:spMk id="338" creationId="{00000000-0000-0000-0000-000000000000}"/>
          </ac:spMkLst>
        </pc:spChg>
      </pc:sldChg>
      <pc:sldChg chg="new del">
        <pc:chgData name="Bo Svensson" userId="4a195316f7050e4b" providerId="LiveId" clId="{432BBA0B-ED8A-57ED-AB93-C3A8859B6DFD}" dt="2025-11-06T14:21:16.537" v="4270" actId="2696"/>
        <pc:sldMkLst>
          <pc:docMk/>
          <pc:sldMk cId="2660363773" sldId="293"/>
        </pc:sldMkLst>
      </pc:sldChg>
      <pc:sldChg chg="new del">
        <pc:chgData name="Bo Svensson" userId="4a195316f7050e4b" providerId="LiveId" clId="{432BBA0B-ED8A-57ED-AB93-C3A8859B6DFD}" dt="2025-11-06T14:21:18.971" v="4271" actId="2696"/>
        <pc:sldMkLst>
          <pc:docMk/>
          <pc:sldMk cId="1966950269" sldId="294"/>
        </pc:sldMkLst>
      </pc:sldChg>
      <pc:sldChg chg="new del">
        <pc:chgData name="Bo Svensson" userId="4a195316f7050e4b" providerId="LiveId" clId="{432BBA0B-ED8A-57ED-AB93-C3A8859B6DFD}" dt="2025-11-06T14:21:21.750" v="4272" actId="2696"/>
        <pc:sldMkLst>
          <pc:docMk/>
          <pc:sldMk cId="2876090541" sldId="295"/>
        </pc:sldMkLst>
      </pc:sldChg>
      <pc:sldChg chg="new del">
        <pc:chgData name="Bo Svensson" userId="4a195316f7050e4b" providerId="LiveId" clId="{432BBA0B-ED8A-57ED-AB93-C3A8859B6DFD}" dt="2025-11-06T14:21:24.321" v="4273" actId="2696"/>
        <pc:sldMkLst>
          <pc:docMk/>
          <pc:sldMk cId="2799742968" sldId="296"/>
        </pc:sldMkLst>
      </pc:sldChg>
      <pc:sldMasterChg chg="delSldLayout">
        <pc:chgData name="Bo Svensson" userId="4a195316f7050e4b" providerId="LiveId" clId="{432BBA0B-ED8A-57ED-AB93-C3A8859B6DFD}" dt="2025-10-26T12:09:56.416" v="745" actId="2696"/>
        <pc:sldMasterMkLst>
          <pc:docMk/>
          <pc:sldMasterMk cId="2376472453" sldId="2147483868"/>
        </pc:sldMasterMkLst>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slutatankahavet.s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slutatankahavet.se/"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ABE56-3061-4649-9229-4123770E627A}"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A874160A-2106-46DC-B291-AA9675B8FF83}">
      <dgm:prSet custT="1"/>
      <dgm:spPr/>
      <dgm:t>
        <a:bodyPr/>
        <a:lstStyle/>
        <a:p>
          <a:r>
            <a:rPr lang="en-US" sz="2400" b="1" i="0" baseline="0" dirty="0"/>
            <a:t>Varför skrota din gamla tvåtaktare?</a:t>
          </a:r>
          <a:endParaRPr lang="en-US" sz="2400" dirty="0"/>
        </a:p>
      </dgm:t>
    </dgm:pt>
    <dgm:pt modelId="{32C8F641-40BF-4190-87AC-B4C11413EAE6}" type="parTrans" cxnId="{05C5CD4A-BCA6-468A-A1F2-1A0CD0E06908}">
      <dgm:prSet/>
      <dgm:spPr/>
      <dgm:t>
        <a:bodyPr/>
        <a:lstStyle/>
        <a:p>
          <a:endParaRPr lang="en-US"/>
        </a:p>
      </dgm:t>
    </dgm:pt>
    <dgm:pt modelId="{4D893A24-6F06-4915-838B-8A11C34FAC75}" type="sibTrans" cxnId="{05C5CD4A-BCA6-468A-A1F2-1A0CD0E06908}">
      <dgm:prSet/>
      <dgm:spPr/>
      <dgm:t>
        <a:bodyPr/>
        <a:lstStyle/>
        <a:p>
          <a:endParaRPr lang="en-US"/>
        </a:p>
      </dgm:t>
    </dgm:pt>
    <dgm:pt modelId="{B00E2871-E806-4B1A-8A3B-CEF04864C208}">
      <dgm:prSet custT="1"/>
      <dgm:spPr/>
      <dgm:t>
        <a:bodyPr/>
        <a:lstStyle/>
        <a:p>
          <a:r>
            <a:rPr lang="en-US" sz="2000" b="0" i="0" baseline="0" dirty="0"/>
            <a:t>Under 2023 lanserades kampanjen </a:t>
          </a:r>
          <a:r>
            <a:rPr lang="en-US" sz="2000" b="0" i="1" baseline="0" dirty="0">
              <a:hlinkClick xmlns:r="http://schemas.openxmlformats.org/officeDocument/2006/relationships" r:id="rId1"/>
            </a:rPr>
            <a:t>Sluta tanka havet!</a:t>
          </a:r>
          <a:r>
            <a:rPr lang="en-US" sz="2000" b="0" i="1" baseline="0" dirty="0"/>
            <a:t> </a:t>
          </a:r>
          <a:r>
            <a:rPr lang="en-US" sz="2000" b="0" i="0" baseline="0" dirty="0"/>
            <a:t>för att medvetandegöra problematiken med äldre tvåtaktsmotorer med förgasare. Dessa är särskilt skadliga för miljön då den gamla tekniken medför att ca 30 procent av bränslet (oftast bensin) åker rakt ut i vattnet. </a:t>
          </a:r>
          <a:endParaRPr lang="en-US" sz="2000" dirty="0"/>
        </a:p>
      </dgm:t>
    </dgm:pt>
    <dgm:pt modelId="{06C3C509-6A59-421D-A000-B6653FC31423}" type="parTrans" cxnId="{7E5097C9-3E60-4CE2-8733-E99478CC81EC}">
      <dgm:prSet/>
      <dgm:spPr/>
      <dgm:t>
        <a:bodyPr/>
        <a:lstStyle/>
        <a:p>
          <a:endParaRPr lang="en-US"/>
        </a:p>
      </dgm:t>
    </dgm:pt>
    <dgm:pt modelId="{59BA5FE0-4BE5-4040-935C-9855E7343726}" type="sibTrans" cxnId="{7E5097C9-3E60-4CE2-8733-E99478CC81EC}">
      <dgm:prSet/>
      <dgm:spPr/>
      <dgm:t>
        <a:bodyPr/>
        <a:lstStyle/>
        <a:p>
          <a:endParaRPr lang="en-US"/>
        </a:p>
      </dgm:t>
    </dgm:pt>
    <dgm:pt modelId="{545A7DF6-85D5-4B0A-B5FF-3022FC501445}">
      <dgm:prSet custT="1"/>
      <dgm:spPr/>
      <dgm:t>
        <a:bodyPr/>
        <a:lstStyle/>
        <a:p>
          <a:r>
            <a:rPr lang="en-US" sz="2000" b="0" i="0" baseline="0" dirty="0"/>
            <a:t>Det innebär att en rad farliga ämnen, exempelvis kolväten och PAH:er, hamnar i vattnet som kan ge upphov till bland annat nedsatt reproduktion och tillväxt.</a:t>
          </a:r>
          <a:endParaRPr lang="en-US" sz="2000" dirty="0"/>
        </a:p>
      </dgm:t>
    </dgm:pt>
    <dgm:pt modelId="{BF2695CF-AFCE-48DB-AD7E-8AF74A113871}" type="parTrans" cxnId="{CF2E7DF8-B152-4AD4-9181-E6735AAC29A4}">
      <dgm:prSet/>
      <dgm:spPr/>
      <dgm:t>
        <a:bodyPr/>
        <a:lstStyle/>
        <a:p>
          <a:endParaRPr lang="en-US"/>
        </a:p>
      </dgm:t>
    </dgm:pt>
    <dgm:pt modelId="{9382B8D6-5C85-44FB-A7E0-298B6A92D5EF}" type="sibTrans" cxnId="{CF2E7DF8-B152-4AD4-9181-E6735AAC29A4}">
      <dgm:prSet/>
      <dgm:spPr/>
      <dgm:t>
        <a:bodyPr/>
        <a:lstStyle/>
        <a:p>
          <a:endParaRPr lang="en-US"/>
        </a:p>
      </dgm:t>
    </dgm:pt>
    <dgm:pt modelId="{03CEBDFC-7A70-4515-A327-9A606B3A9D80}">
      <dgm:prSet custT="1"/>
      <dgm:spPr/>
      <dgm:t>
        <a:bodyPr/>
        <a:lstStyle/>
        <a:p>
          <a:r>
            <a:rPr lang="en-US" sz="2000" b="0" i="0" baseline="0" dirty="0"/>
            <a:t>Trots att nyförsäljningen av tvåtaktsmotorer med förgasare förbjöds 2007 finns det uppskattningsvis 150 000 sådana motorer kvar i Sverige. Det innebär att ca 2 000 ton bensin släpps rakt ut i våra hav, sjöar och vattendrag – varje år.</a:t>
          </a:r>
          <a:endParaRPr lang="en-US" sz="2000" dirty="0"/>
        </a:p>
      </dgm:t>
    </dgm:pt>
    <dgm:pt modelId="{AFA5FD0A-A231-4B09-85F5-FCA1DF5D0CA2}" type="parTrans" cxnId="{1FA6C776-A693-45EB-AA5B-889DA6FC5273}">
      <dgm:prSet/>
      <dgm:spPr/>
      <dgm:t>
        <a:bodyPr/>
        <a:lstStyle/>
        <a:p>
          <a:endParaRPr lang="en-US"/>
        </a:p>
      </dgm:t>
    </dgm:pt>
    <dgm:pt modelId="{A88F1537-1957-4A01-A534-E951F96D7BAA}" type="sibTrans" cxnId="{1FA6C776-A693-45EB-AA5B-889DA6FC5273}">
      <dgm:prSet/>
      <dgm:spPr/>
      <dgm:t>
        <a:bodyPr/>
        <a:lstStyle/>
        <a:p>
          <a:endParaRPr lang="en-US"/>
        </a:p>
      </dgm:t>
    </dgm:pt>
    <dgm:pt modelId="{631AF4D0-9301-2149-B2C4-722CA23797A9}" type="pres">
      <dgm:prSet presAssocID="{9D8ABE56-3061-4649-9229-4123770E627A}" presName="vert0" presStyleCnt="0">
        <dgm:presLayoutVars>
          <dgm:dir/>
          <dgm:animOne val="branch"/>
          <dgm:animLvl val="lvl"/>
        </dgm:presLayoutVars>
      </dgm:prSet>
      <dgm:spPr/>
    </dgm:pt>
    <dgm:pt modelId="{4A4AC0EE-3244-154C-81D8-C0639D0A2C86}" type="pres">
      <dgm:prSet presAssocID="{A874160A-2106-46DC-B291-AA9675B8FF83}" presName="thickLine" presStyleLbl="alignNode1" presStyleIdx="0" presStyleCnt="4"/>
      <dgm:spPr/>
    </dgm:pt>
    <dgm:pt modelId="{13A10A78-E24D-874F-A296-4275C5EE4AAD}" type="pres">
      <dgm:prSet presAssocID="{A874160A-2106-46DC-B291-AA9675B8FF83}" presName="horz1" presStyleCnt="0"/>
      <dgm:spPr/>
    </dgm:pt>
    <dgm:pt modelId="{3876A56B-8CC5-0E48-99A7-C6E5922D8966}" type="pres">
      <dgm:prSet presAssocID="{A874160A-2106-46DC-B291-AA9675B8FF83}" presName="tx1" presStyleLbl="revTx" presStyleIdx="0" presStyleCnt="4"/>
      <dgm:spPr/>
    </dgm:pt>
    <dgm:pt modelId="{2F25D59B-C87B-6B4D-AF18-B73E33755EA6}" type="pres">
      <dgm:prSet presAssocID="{A874160A-2106-46DC-B291-AA9675B8FF83}" presName="vert1" presStyleCnt="0"/>
      <dgm:spPr/>
    </dgm:pt>
    <dgm:pt modelId="{ADE5EDA8-C5C0-A742-9064-40A00B24F67E}" type="pres">
      <dgm:prSet presAssocID="{B00E2871-E806-4B1A-8A3B-CEF04864C208}" presName="thickLine" presStyleLbl="alignNode1" presStyleIdx="1" presStyleCnt="4"/>
      <dgm:spPr/>
    </dgm:pt>
    <dgm:pt modelId="{3BBC35A1-C24D-5D4A-BFD3-59304053DF90}" type="pres">
      <dgm:prSet presAssocID="{B00E2871-E806-4B1A-8A3B-CEF04864C208}" presName="horz1" presStyleCnt="0"/>
      <dgm:spPr/>
    </dgm:pt>
    <dgm:pt modelId="{8D9ECC7F-E9F7-C245-908B-F5A2D649911A}" type="pres">
      <dgm:prSet presAssocID="{B00E2871-E806-4B1A-8A3B-CEF04864C208}" presName="tx1" presStyleLbl="revTx" presStyleIdx="1" presStyleCnt="4" custScaleY="122295"/>
      <dgm:spPr/>
    </dgm:pt>
    <dgm:pt modelId="{C16AAA80-EA09-2B48-9808-100E13BE15F0}" type="pres">
      <dgm:prSet presAssocID="{B00E2871-E806-4B1A-8A3B-CEF04864C208}" presName="vert1" presStyleCnt="0"/>
      <dgm:spPr/>
    </dgm:pt>
    <dgm:pt modelId="{7AD74E43-BEB7-E44B-923A-8B881E951C82}" type="pres">
      <dgm:prSet presAssocID="{545A7DF6-85D5-4B0A-B5FF-3022FC501445}" presName="thickLine" presStyleLbl="alignNode1" presStyleIdx="2" presStyleCnt="4"/>
      <dgm:spPr/>
    </dgm:pt>
    <dgm:pt modelId="{2ECF5CC5-9ABC-084D-817D-DA5CC1A0E8FD}" type="pres">
      <dgm:prSet presAssocID="{545A7DF6-85D5-4B0A-B5FF-3022FC501445}" presName="horz1" presStyleCnt="0"/>
      <dgm:spPr/>
    </dgm:pt>
    <dgm:pt modelId="{D15AD8ED-2981-CE43-AF40-B6EC6879BF0C}" type="pres">
      <dgm:prSet presAssocID="{545A7DF6-85D5-4B0A-B5FF-3022FC501445}" presName="tx1" presStyleLbl="revTx" presStyleIdx="2" presStyleCnt="4" custScaleY="82175"/>
      <dgm:spPr/>
    </dgm:pt>
    <dgm:pt modelId="{C7D7D399-7EBF-6845-8865-C183CC9D3AC6}" type="pres">
      <dgm:prSet presAssocID="{545A7DF6-85D5-4B0A-B5FF-3022FC501445}" presName="vert1" presStyleCnt="0"/>
      <dgm:spPr/>
    </dgm:pt>
    <dgm:pt modelId="{4DE8536B-023C-EF45-B597-2770A89D9D4F}" type="pres">
      <dgm:prSet presAssocID="{03CEBDFC-7A70-4515-A327-9A606B3A9D80}" presName="thickLine" presStyleLbl="alignNode1" presStyleIdx="3" presStyleCnt="4"/>
      <dgm:spPr/>
    </dgm:pt>
    <dgm:pt modelId="{23724F29-2E9B-AF4B-B694-1A8C0230E484}" type="pres">
      <dgm:prSet presAssocID="{03CEBDFC-7A70-4515-A327-9A606B3A9D80}" presName="horz1" presStyleCnt="0"/>
      <dgm:spPr/>
    </dgm:pt>
    <dgm:pt modelId="{655D3969-1E83-604F-A02B-C16E921C4FE8}" type="pres">
      <dgm:prSet presAssocID="{03CEBDFC-7A70-4515-A327-9A606B3A9D80}" presName="tx1" presStyleLbl="revTx" presStyleIdx="3" presStyleCnt="4"/>
      <dgm:spPr/>
    </dgm:pt>
    <dgm:pt modelId="{8D967F7E-EFC9-8D46-B291-3935872D1D22}" type="pres">
      <dgm:prSet presAssocID="{03CEBDFC-7A70-4515-A327-9A606B3A9D80}" presName="vert1" presStyleCnt="0"/>
      <dgm:spPr/>
    </dgm:pt>
  </dgm:ptLst>
  <dgm:cxnLst>
    <dgm:cxn modelId="{1CA1000F-F1ED-9D47-A870-132A253ABF10}" type="presOf" srcId="{B00E2871-E806-4B1A-8A3B-CEF04864C208}" destId="{8D9ECC7F-E9F7-C245-908B-F5A2D649911A}" srcOrd="0" destOrd="0" presId="urn:microsoft.com/office/officeart/2008/layout/LinedList"/>
    <dgm:cxn modelId="{BA3CCA45-B0E5-4B40-A221-202FB1E88C5F}" type="presOf" srcId="{03CEBDFC-7A70-4515-A327-9A606B3A9D80}" destId="{655D3969-1E83-604F-A02B-C16E921C4FE8}" srcOrd="0" destOrd="0" presId="urn:microsoft.com/office/officeart/2008/layout/LinedList"/>
    <dgm:cxn modelId="{05C5CD4A-BCA6-468A-A1F2-1A0CD0E06908}" srcId="{9D8ABE56-3061-4649-9229-4123770E627A}" destId="{A874160A-2106-46DC-B291-AA9675B8FF83}" srcOrd="0" destOrd="0" parTransId="{32C8F641-40BF-4190-87AC-B4C11413EAE6}" sibTransId="{4D893A24-6F06-4915-838B-8A11C34FAC75}"/>
    <dgm:cxn modelId="{9B0CF553-6A62-2343-826E-AC450844C02D}" type="presOf" srcId="{A874160A-2106-46DC-B291-AA9675B8FF83}" destId="{3876A56B-8CC5-0E48-99A7-C6E5922D8966}" srcOrd="0" destOrd="0" presId="urn:microsoft.com/office/officeart/2008/layout/LinedList"/>
    <dgm:cxn modelId="{A427105E-AAD2-2E48-894A-1297E5DB7118}" type="presOf" srcId="{545A7DF6-85D5-4B0A-B5FF-3022FC501445}" destId="{D15AD8ED-2981-CE43-AF40-B6EC6879BF0C}" srcOrd="0" destOrd="0" presId="urn:microsoft.com/office/officeart/2008/layout/LinedList"/>
    <dgm:cxn modelId="{1FA6C776-A693-45EB-AA5B-889DA6FC5273}" srcId="{9D8ABE56-3061-4649-9229-4123770E627A}" destId="{03CEBDFC-7A70-4515-A327-9A606B3A9D80}" srcOrd="3" destOrd="0" parTransId="{AFA5FD0A-A231-4B09-85F5-FCA1DF5D0CA2}" sibTransId="{A88F1537-1957-4A01-A534-E951F96D7BAA}"/>
    <dgm:cxn modelId="{03EE577B-9B6C-3848-BA1E-A1D04BFAEDCB}" type="presOf" srcId="{9D8ABE56-3061-4649-9229-4123770E627A}" destId="{631AF4D0-9301-2149-B2C4-722CA23797A9}" srcOrd="0" destOrd="0" presId="urn:microsoft.com/office/officeart/2008/layout/LinedList"/>
    <dgm:cxn modelId="{7E5097C9-3E60-4CE2-8733-E99478CC81EC}" srcId="{9D8ABE56-3061-4649-9229-4123770E627A}" destId="{B00E2871-E806-4B1A-8A3B-CEF04864C208}" srcOrd="1" destOrd="0" parTransId="{06C3C509-6A59-421D-A000-B6653FC31423}" sibTransId="{59BA5FE0-4BE5-4040-935C-9855E7343726}"/>
    <dgm:cxn modelId="{CF2E7DF8-B152-4AD4-9181-E6735AAC29A4}" srcId="{9D8ABE56-3061-4649-9229-4123770E627A}" destId="{545A7DF6-85D5-4B0A-B5FF-3022FC501445}" srcOrd="2" destOrd="0" parTransId="{BF2695CF-AFCE-48DB-AD7E-8AF74A113871}" sibTransId="{9382B8D6-5C85-44FB-A7E0-298B6A92D5EF}"/>
    <dgm:cxn modelId="{2A9E68E0-487B-3F46-B4B9-6E5DAB5434E7}" type="presParOf" srcId="{631AF4D0-9301-2149-B2C4-722CA23797A9}" destId="{4A4AC0EE-3244-154C-81D8-C0639D0A2C86}" srcOrd="0" destOrd="0" presId="urn:microsoft.com/office/officeart/2008/layout/LinedList"/>
    <dgm:cxn modelId="{F4D97C16-AFC5-6D41-9C99-AF378FD03FD8}" type="presParOf" srcId="{631AF4D0-9301-2149-B2C4-722CA23797A9}" destId="{13A10A78-E24D-874F-A296-4275C5EE4AAD}" srcOrd="1" destOrd="0" presId="urn:microsoft.com/office/officeart/2008/layout/LinedList"/>
    <dgm:cxn modelId="{007128A5-A13D-5848-B183-7DF5BF44E50F}" type="presParOf" srcId="{13A10A78-E24D-874F-A296-4275C5EE4AAD}" destId="{3876A56B-8CC5-0E48-99A7-C6E5922D8966}" srcOrd="0" destOrd="0" presId="urn:microsoft.com/office/officeart/2008/layout/LinedList"/>
    <dgm:cxn modelId="{B239F12A-A199-5A49-BAD8-2CD9B608FAD2}" type="presParOf" srcId="{13A10A78-E24D-874F-A296-4275C5EE4AAD}" destId="{2F25D59B-C87B-6B4D-AF18-B73E33755EA6}" srcOrd="1" destOrd="0" presId="urn:microsoft.com/office/officeart/2008/layout/LinedList"/>
    <dgm:cxn modelId="{344824A0-3138-5D4D-A756-014634C77F5E}" type="presParOf" srcId="{631AF4D0-9301-2149-B2C4-722CA23797A9}" destId="{ADE5EDA8-C5C0-A742-9064-40A00B24F67E}" srcOrd="2" destOrd="0" presId="urn:microsoft.com/office/officeart/2008/layout/LinedList"/>
    <dgm:cxn modelId="{0582D402-2351-1447-8B75-5D4F443F0113}" type="presParOf" srcId="{631AF4D0-9301-2149-B2C4-722CA23797A9}" destId="{3BBC35A1-C24D-5D4A-BFD3-59304053DF90}" srcOrd="3" destOrd="0" presId="urn:microsoft.com/office/officeart/2008/layout/LinedList"/>
    <dgm:cxn modelId="{C3DE9F55-5716-3640-9BF3-4D038C2CC066}" type="presParOf" srcId="{3BBC35A1-C24D-5D4A-BFD3-59304053DF90}" destId="{8D9ECC7F-E9F7-C245-908B-F5A2D649911A}" srcOrd="0" destOrd="0" presId="urn:microsoft.com/office/officeart/2008/layout/LinedList"/>
    <dgm:cxn modelId="{26B4097D-4DC4-2E4F-A2BF-3BC337C9E7DB}" type="presParOf" srcId="{3BBC35A1-C24D-5D4A-BFD3-59304053DF90}" destId="{C16AAA80-EA09-2B48-9808-100E13BE15F0}" srcOrd="1" destOrd="0" presId="urn:microsoft.com/office/officeart/2008/layout/LinedList"/>
    <dgm:cxn modelId="{6405B4CD-0034-724C-BA47-D145C5D7C65E}" type="presParOf" srcId="{631AF4D0-9301-2149-B2C4-722CA23797A9}" destId="{7AD74E43-BEB7-E44B-923A-8B881E951C82}" srcOrd="4" destOrd="0" presId="urn:microsoft.com/office/officeart/2008/layout/LinedList"/>
    <dgm:cxn modelId="{59CACD17-3A03-5647-AA84-7F6DF558E383}" type="presParOf" srcId="{631AF4D0-9301-2149-B2C4-722CA23797A9}" destId="{2ECF5CC5-9ABC-084D-817D-DA5CC1A0E8FD}" srcOrd="5" destOrd="0" presId="urn:microsoft.com/office/officeart/2008/layout/LinedList"/>
    <dgm:cxn modelId="{70E8115F-F4F1-3C4D-8A3A-43712452EB01}" type="presParOf" srcId="{2ECF5CC5-9ABC-084D-817D-DA5CC1A0E8FD}" destId="{D15AD8ED-2981-CE43-AF40-B6EC6879BF0C}" srcOrd="0" destOrd="0" presId="urn:microsoft.com/office/officeart/2008/layout/LinedList"/>
    <dgm:cxn modelId="{361BE829-B0D5-D144-99D9-C14E2C1EEC34}" type="presParOf" srcId="{2ECF5CC5-9ABC-084D-817D-DA5CC1A0E8FD}" destId="{C7D7D399-7EBF-6845-8865-C183CC9D3AC6}" srcOrd="1" destOrd="0" presId="urn:microsoft.com/office/officeart/2008/layout/LinedList"/>
    <dgm:cxn modelId="{14597CCB-0FD2-5D43-A0A1-C4D37B95FBE5}" type="presParOf" srcId="{631AF4D0-9301-2149-B2C4-722CA23797A9}" destId="{4DE8536B-023C-EF45-B597-2770A89D9D4F}" srcOrd="6" destOrd="0" presId="urn:microsoft.com/office/officeart/2008/layout/LinedList"/>
    <dgm:cxn modelId="{D0F16A88-FB3D-EF45-9781-A08C2C0DC352}" type="presParOf" srcId="{631AF4D0-9301-2149-B2C4-722CA23797A9}" destId="{23724F29-2E9B-AF4B-B694-1A8C0230E484}" srcOrd="7" destOrd="0" presId="urn:microsoft.com/office/officeart/2008/layout/LinedList"/>
    <dgm:cxn modelId="{F1C23500-E8BD-D34B-824D-05C23D28A675}" type="presParOf" srcId="{23724F29-2E9B-AF4B-B694-1A8C0230E484}" destId="{655D3969-1E83-604F-A02B-C16E921C4FE8}" srcOrd="0" destOrd="0" presId="urn:microsoft.com/office/officeart/2008/layout/LinedList"/>
    <dgm:cxn modelId="{51F79B43-3ABA-E248-88AB-EBCFD8BEB2A6}" type="presParOf" srcId="{23724F29-2E9B-AF4B-B694-1A8C0230E484}" destId="{8D967F7E-EFC9-8D46-B291-3935872D1D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AC0EE-3244-154C-81D8-C0639D0A2C86}">
      <dsp:nvSpPr>
        <dsp:cNvPr id="0" name=""/>
        <dsp:cNvSpPr/>
      </dsp:nvSpPr>
      <dsp:spPr>
        <a:xfrm>
          <a:off x="0" y="1881"/>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876A56B-8CC5-0E48-99A7-C6E5922D8966}">
      <dsp:nvSpPr>
        <dsp:cNvPr id="0" name=""/>
        <dsp:cNvSpPr/>
      </dsp:nvSpPr>
      <dsp:spPr>
        <a:xfrm>
          <a:off x="0" y="1881"/>
          <a:ext cx="6675119" cy="137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dirty="0"/>
            <a:t>Varför skrota din gamla tvåtaktare?</a:t>
          </a:r>
          <a:endParaRPr lang="en-US" sz="2400" kern="1200" dirty="0"/>
        </a:p>
      </dsp:txBody>
      <dsp:txXfrm>
        <a:off x="0" y="1881"/>
        <a:ext cx="6675119" cy="1378118"/>
      </dsp:txXfrm>
    </dsp:sp>
    <dsp:sp modelId="{ADE5EDA8-C5C0-A742-9064-40A00B24F67E}">
      <dsp:nvSpPr>
        <dsp:cNvPr id="0" name=""/>
        <dsp:cNvSpPr/>
      </dsp:nvSpPr>
      <dsp:spPr>
        <a:xfrm>
          <a:off x="0" y="138000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9ECC7F-E9F7-C245-908B-F5A2D649911A}">
      <dsp:nvSpPr>
        <dsp:cNvPr id="0" name=""/>
        <dsp:cNvSpPr/>
      </dsp:nvSpPr>
      <dsp:spPr>
        <a:xfrm>
          <a:off x="0" y="1380000"/>
          <a:ext cx="6668601" cy="1685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Under 2023 lanserades kampanjen </a:t>
          </a:r>
          <a:r>
            <a:rPr lang="en-US" sz="2000" b="0" i="1" kern="1200" baseline="0" dirty="0">
              <a:hlinkClick xmlns:r="http://schemas.openxmlformats.org/officeDocument/2006/relationships" r:id="rId1"/>
            </a:rPr>
            <a:t>Sluta tanka havet!</a:t>
          </a:r>
          <a:r>
            <a:rPr lang="en-US" sz="2000" b="0" i="1" kern="1200" baseline="0" dirty="0"/>
            <a:t> </a:t>
          </a:r>
          <a:r>
            <a:rPr lang="en-US" sz="2000" b="0" i="0" kern="1200" baseline="0" dirty="0"/>
            <a:t>för att medvetandegöra problematiken med äldre tvåtaktsmotorer med förgasare. Dessa är särskilt skadliga för miljön då den gamla tekniken medför att ca 30 procent av bränslet (oftast bensin) åker rakt ut i vattnet. </a:t>
          </a:r>
          <a:endParaRPr lang="en-US" sz="2000" kern="1200" dirty="0"/>
        </a:p>
      </dsp:txBody>
      <dsp:txXfrm>
        <a:off x="0" y="1380000"/>
        <a:ext cx="6668601" cy="1685370"/>
      </dsp:txXfrm>
    </dsp:sp>
    <dsp:sp modelId="{7AD74E43-BEB7-E44B-923A-8B881E951C82}">
      <dsp:nvSpPr>
        <dsp:cNvPr id="0" name=""/>
        <dsp:cNvSpPr/>
      </dsp:nvSpPr>
      <dsp:spPr>
        <a:xfrm>
          <a:off x="0" y="3065370"/>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5AD8ED-2981-CE43-AF40-B6EC6879BF0C}">
      <dsp:nvSpPr>
        <dsp:cNvPr id="0" name=""/>
        <dsp:cNvSpPr/>
      </dsp:nvSpPr>
      <dsp:spPr>
        <a:xfrm>
          <a:off x="0" y="3065370"/>
          <a:ext cx="6675119" cy="1132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Det innebär att en rad farliga ämnen, exempelvis kolväten och PAH:er, hamnar i vattnet som kan ge upphov till bland annat nedsatt reproduktion och tillväxt.</a:t>
          </a:r>
          <a:endParaRPr lang="en-US" sz="2000" kern="1200" dirty="0"/>
        </a:p>
      </dsp:txBody>
      <dsp:txXfrm>
        <a:off x="0" y="3065370"/>
        <a:ext cx="6675119" cy="1132469"/>
      </dsp:txXfrm>
    </dsp:sp>
    <dsp:sp modelId="{4DE8536B-023C-EF45-B597-2770A89D9D4F}">
      <dsp:nvSpPr>
        <dsp:cNvPr id="0" name=""/>
        <dsp:cNvSpPr/>
      </dsp:nvSpPr>
      <dsp:spPr>
        <a:xfrm>
          <a:off x="0" y="4197839"/>
          <a:ext cx="66751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55D3969-1E83-604F-A02B-C16E921C4FE8}">
      <dsp:nvSpPr>
        <dsp:cNvPr id="0" name=""/>
        <dsp:cNvSpPr/>
      </dsp:nvSpPr>
      <dsp:spPr>
        <a:xfrm>
          <a:off x="0" y="4197839"/>
          <a:ext cx="6675119" cy="137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baseline="0" dirty="0"/>
            <a:t>Trots att nyförsäljningen av tvåtaktsmotorer med förgasare förbjöds 2007 finns det uppskattningsvis 150 000 sådana motorer kvar i Sverige. Det innebär att ca 2 000 ton bensin släpps rakt ut i våra hav, sjöar och vattendrag – varje år.</a:t>
          </a:r>
          <a:endParaRPr lang="en-US" sz="2000" kern="1200" dirty="0"/>
        </a:p>
      </dsp:txBody>
      <dsp:txXfrm>
        <a:off x="0" y="4197839"/>
        <a:ext cx="6675119" cy="13781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CAF0C-B4DC-A142-97FA-022FE48C3049}" type="datetimeFigureOut">
              <a:rPr lang="sv-SE" smtClean="0"/>
              <a:t>2025-11-06</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BABD9-619B-0F46-B98C-6B43CC1E076D}" type="slidenum">
              <a:rPr lang="sv-SE" smtClean="0"/>
              <a:t>‹#›</a:t>
            </a:fld>
            <a:endParaRPr lang="sv-SE" dirty="0"/>
          </a:p>
        </p:txBody>
      </p:sp>
    </p:spTree>
    <p:extLst>
      <p:ext uri="{BB962C8B-B14F-4D97-AF65-F5344CB8AC3E}">
        <p14:creationId xmlns:p14="http://schemas.microsoft.com/office/powerpoint/2010/main" val="126291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d3ed1550d3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d3ed1550d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3ed1550d3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3ed1550d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intakt menas att det är helt tätt över tid. Botten utsätts för slitage vid tex </a:t>
            </a:r>
            <a:r>
              <a:rPr lang="sv-SE" dirty="0" err="1"/>
              <a:t>upptaging</a:t>
            </a:r>
            <a:r>
              <a:rPr lang="sv-SE" dirty="0"/>
              <a:t> med trailer eller stenar skrapar sönder.</a:t>
            </a:r>
          </a:p>
          <a:p>
            <a:endParaRPr lang="sv-SE" dirty="0"/>
          </a:p>
        </p:txBody>
      </p:sp>
      <p:sp>
        <p:nvSpPr>
          <p:cNvPr id="4" name="Platshållare för bildnummer 3"/>
          <p:cNvSpPr>
            <a:spLocks noGrp="1"/>
          </p:cNvSpPr>
          <p:nvPr>
            <p:ph type="sldNum" sz="quarter" idx="5"/>
          </p:nvPr>
        </p:nvSpPr>
        <p:spPr/>
        <p:txBody>
          <a:bodyPr/>
          <a:lstStyle/>
          <a:p>
            <a:fld id="{597BABD9-619B-0F46-B98C-6B43CC1E076D}" type="slidenum">
              <a:rPr lang="sv-SE" smtClean="0"/>
              <a:t>15</a:t>
            </a:fld>
            <a:endParaRPr lang="sv-SE" dirty="0"/>
          </a:p>
        </p:txBody>
      </p:sp>
    </p:spTree>
    <p:extLst>
      <p:ext uri="{BB962C8B-B14F-4D97-AF65-F5344CB8AC3E}">
        <p14:creationId xmlns:p14="http://schemas.microsoft.com/office/powerpoint/2010/main" val="415931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149d171f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149d171f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97BABD9-619B-0F46-B98C-6B43CC1E076D}" type="slidenum">
              <a:rPr lang="sv-SE" smtClean="0"/>
              <a:t>23</a:t>
            </a:fld>
            <a:endParaRPr lang="sv-SE" dirty="0"/>
          </a:p>
        </p:txBody>
      </p:sp>
    </p:spTree>
    <p:extLst>
      <p:ext uri="{BB962C8B-B14F-4D97-AF65-F5344CB8AC3E}">
        <p14:creationId xmlns:p14="http://schemas.microsoft.com/office/powerpoint/2010/main" val="1700232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9A80D3-2272-ED0F-EBF4-34428557569F}"/>
              </a:ext>
            </a:extLst>
          </p:cNvPr>
          <p:cNvSpPr/>
          <p:nvPr/>
        </p:nvSpPr>
        <p:spPr>
          <a:xfrm>
            <a:off x="-1" y="0"/>
            <a:ext cx="1219200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F71E75-F7A2-7C1F-EF86-C5186E904883}"/>
              </a:ext>
            </a:extLst>
          </p:cNvPr>
          <p:cNvSpPr/>
          <p:nvPr/>
        </p:nvSpPr>
        <p:spPr>
          <a:xfrm>
            <a:off x="-4262" y="0"/>
            <a:ext cx="7547339" cy="6858002"/>
          </a:xfrm>
          <a:prstGeom prst="rect">
            <a:avLst/>
          </a:prstGeom>
          <a:gradFill>
            <a:gsLst>
              <a:gs pos="6000">
                <a:schemeClr val="accent5"/>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AB4E0A7-C9D3-8408-2EE0-E46AF38E815F}"/>
              </a:ext>
            </a:extLst>
          </p:cNvPr>
          <p:cNvSpPr/>
          <p:nvPr/>
        </p:nvSpPr>
        <p:spPr>
          <a:xfrm rot="10800000">
            <a:off x="-4285" y="-3"/>
            <a:ext cx="7547361" cy="6857999"/>
          </a:xfrm>
          <a:prstGeom prst="rect">
            <a:avLst/>
          </a:prstGeom>
          <a:gradFill>
            <a:gsLst>
              <a:gs pos="43000">
                <a:schemeClr val="accent2">
                  <a:alpha val="0"/>
                </a:schemeClr>
              </a:gs>
              <a:gs pos="100000">
                <a:schemeClr val="accent2">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73CB42-010B-9ABE-75EF-F502B4A9F42C}"/>
              </a:ext>
            </a:extLst>
          </p:cNvPr>
          <p:cNvSpPr/>
          <p:nvPr/>
        </p:nvSpPr>
        <p:spPr>
          <a:xfrm rot="16200000">
            <a:off x="1156173" y="-1160457"/>
            <a:ext cx="5226425" cy="7547338"/>
          </a:xfrm>
          <a:prstGeom prst="rect">
            <a:avLst/>
          </a:prstGeom>
          <a:gradFill>
            <a:gsLst>
              <a:gs pos="50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lvl1pPr>
              <a:defRPr>
                <a:solidFill>
                  <a:schemeClr val="bg1"/>
                </a:solidFill>
              </a:defRPr>
            </a:lvl1pPr>
          </a:lstStyle>
          <a:p>
            <a:fld id="{D29CF56E-D922-4450-9794-8B0E1451F6EB}" type="datetime1">
              <a:rPr lang="en-US" smtClean="0"/>
              <a:t>11/6/25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lvl1pPr>
              <a:defRPr>
                <a:solidFill>
                  <a:schemeClr val="bg1"/>
                </a:solidFill>
              </a:defRPr>
            </a:lvl1p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dpi="0" rotWithShape="1">
            <a:blip r:embed="rId2">
              <a:alphaModFix amt="70000"/>
            </a:blip>
            <a:srcRect/>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16447746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62822" y="-2671180"/>
            <a:ext cx="6866356"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5"/>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6528816" cy="4178808"/>
          </a:xfrm>
        </p:spPr>
        <p:txBody>
          <a:bodyPr vert="horz" lIns="91440" tIns="45720" rIns="91440" bIns="45720" rtlCol="0" anchor="b">
            <a:normAutofit/>
          </a:bodyPr>
          <a:lstStyle>
            <a:lvl1pPr>
              <a:defRPr lang="en-US" sz="6600" dirty="0">
                <a:solidFill>
                  <a:schemeClr val="bg1"/>
                </a:solidFill>
              </a:defRPr>
            </a:lvl1pPr>
          </a:lstStyle>
          <a:p>
            <a:pPr lvl="0"/>
            <a:r>
              <a:rPr lang="en-US" dirty="0"/>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bg1"/>
                </a:solidFill>
              </a:defRPr>
            </a:lvl1pPr>
          </a:lstStyle>
          <a:p>
            <a:fld id="{9C5C1F80-0989-4135-BEC0-53996BCA1D73}" type="datetime1">
              <a:rPr lang="en-US" smtClean="0"/>
              <a:t>11/6/25</a:t>
            </a:fld>
            <a:endParaRPr lang="en-US" dirty="0"/>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70144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dirty="0"/>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pPr algn="l"/>
            <a:r>
              <a:rPr lang="en-US" dirty="0"/>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2B346B3B-D23C-46FC-82B4-EC936862EBB6}" type="datetime1">
              <a:rPr lang="en-US" smtClean="0"/>
              <a:t>11/6/25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810157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dirty="0"/>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pPr algn="l"/>
            <a:r>
              <a:rPr lang="en-US" dirty="0"/>
              <a:t>Sample Footer Text</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11039C6F-01AE-405F-93D2-431591D79461}" type="datetime1">
              <a:rPr lang="en-US" smtClean="0"/>
              <a:t>11/6/25</a:t>
            </a:fld>
            <a:endParaRPr lang="en-US" dirty="0"/>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367514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pPr algn="l"/>
            <a:r>
              <a:rPr lang="en-US" dirty="0"/>
              <a:t>Sample Footer Text</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6AE82713-2685-4CB9-BD26-DD329F3C67A6}" type="datetime1">
              <a:rPr lang="en-US" smtClean="0"/>
              <a:t>11/6/25</a:t>
            </a:fld>
            <a:endParaRPr lang="en-US" dirty="0"/>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1953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957926B3-CA5D-44FB-BC2D-6B05FBB97B04}" type="datetime1">
              <a:rPr lang="en-US" smtClean="0"/>
              <a:t>11/6/25</a:t>
            </a:fld>
            <a:endParaRPr lang="en-US" dirty="0"/>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8554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pPr algn="l"/>
            <a:r>
              <a:rPr lang="en-US" dirty="0"/>
              <a:t>Sample Footer Text</a:t>
            </a:r>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7E009212-C305-41EC-8687-C39B36C09AF0}" type="datetime1">
              <a:rPr lang="en-US" smtClean="0"/>
              <a:t>11/6/25</a:t>
            </a:fld>
            <a:endParaRPr lang="en-US" dirty="0"/>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67082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7CD886C8-FB0E-44DB-9413-26C9933623BA}" type="datetime1">
              <a:rPr lang="en-US" smtClean="0"/>
              <a:t>11/6/25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69607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78A6864-E7E2-494F-A90A-ECC53613C6EC}" type="datetime1">
              <a:rPr lang="en-US" smtClean="0"/>
              <a:t>11/6/25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5031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2F4ED686-7864-484B-8047-F06E855FD995}" type="datetime1">
              <a:rPr lang="en-US" smtClean="0"/>
              <a:t>11/6/25</a:t>
            </a:fld>
            <a:endParaRPr lang="en-US" dirty="0"/>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7102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B8F8C76-8E31-4D47-BC79-85F35E81929B}" type="datetime1">
              <a:rPr lang="en-US" smtClean="0"/>
              <a:t>11/6/25</a:t>
            </a:fld>
            <a:endParaRPr lang="en-US" dirty="0"/>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6583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95528"/>
          </a:xfrm>
        </p:spPr>
        <p:txBody>
          <a:bodyPr/>
          <a:lstStyle>
            <a:lvl1pPr>
              <a:defRPr>
                <a:gradFill>
                  <a:gsLst>
                    <a:gs pos="0">
                      <a:schemeClr val="accent5"/>
                    </a:gs>
                    <a:gs pos="100000">
                      <a:schemeClr val="accent2"/>
                    </a:gs>
                  </a:gsLst>
                  <a:lin ang="13800000" scaled="0"/>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pPr algn="l"/>
            <a:r>
              <a:rPr lang="en-US" dirty="0"/>
              <a:t>Sample Footer Text</a:t>
            </a:r>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CBE1C96F-46D7-47BB-8945-9667BCB4F5BB}" type="datetime1">
              <a:rPr lang="en-US" smtClean="0"/>
              <a:t>11/6/25</a:t>
            </a:fld>
            <a:endParaRPr lang="en-US" dirty="0"/>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3669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r>
              <a:rPr lang="en-US" dirty="0"/>
              <a:t>Sample Footer Text</a:t>
            </a:r>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85640267-1344-46BE-B105-162E68855468}" type="datetime1">
              <a:rPr lang="en-US" smtClean="0"/>
              <a:t>11/6/25</a:t>
            </a:fld>
            <a:endParaRPr lang="en-US" dirty="0"/>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6424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dirty="0"/>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1C45E567-307A-4358-87B7-AFD16C4C07D5}" type="datetime1">
              <a:rPr lang="en-US" smtClean="0"/>
              <a:t>11/6/25</a:t>
            </a:fld>
            <a:endParaRPr lang="en-US" dirty="0"/>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871677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E016730A-3443-4D7F-BC47-3A3CDB3837FC}" type="datetime1">
              <a:rPr lang="en-US" smtClean="0"/>
              <a:t>11/6/25</a:t>
            </a:fld>
            <a:endParaRPr lang="en-US" dirty="0"/>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a:blip r:embed="rId2">
              <a:alphaModFix amt="60000"/>
            </a:blip>
            <a:stretch>
              <a:fillRect/>
            </a:stretch>
          </a:blipFill>
        </p:spPr>
        <p:txBody>
          <a:bodyPr/>
          <a:lstStyle>
            <a:lvl1pPr marL="0" indent="0">
              <a:buNone/>
              <a:defRPr/>
            </a:lvl1pPr>
          </a:lstStyle>
          <a:p>
            <a:r>
              <a:rPr lang="en-US" dirty="0"/>
              <a:t>.</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562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D9193AC5-F257-4C01-8A7B-A4CD87F22F04}" type="datetime1">
              <a:rPr lang="en-US" smtClean="0"/>
              <a:t>11/6/25</a:t>
            </a:fld>
            <a:endParaRPr lang="en-US" dirty="0"/>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6912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A64EBB10-E93E-4729-97C4-FAB8DF4548E2}" type="datetime1">
              <a:rPr lang="en-US" smtClean="0"/>
              <a:t>11/6/25</a:t>
            </a:fld>
            <a:endParaRPr lang="en-US" dirty="0"/>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CC057153-B650-4DEB-B370-79DDCFDCE934}" type="slidenum">
              <a:rPr lang="en-US" smtClean="0"/>
              <a:pPr/>
              <a:t>‹#›</a:t>
            </a:fld>
            <a:endParaRPr lang="en-US" dirty="0"/>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a:blip r:embed="rId2">
              <a:alphaModFix amt="6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2664216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7040DD2C-7FC6-41A9-87A2-29E4EDD4A815}" type="datetime1">
              <a:rPr lang="en-US" smtClean="0"/>
              <a:t>11/6/25</a:t>
            </a:fld>
            <a:endParaRPr lang="en-US" dirty="0"/>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CC057153-B650-4DEB-B370-79DDCFDCE934}" type="slidenum">
              <a:rPr lang="en-US" smtClean="0"/>
              <a:pPr/>
              <a:t>‹#›</a:t>
            </a:fld>
            <a:endParaRPr lang="en-US" dirty="0"/>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4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dirty="0"/>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r>
              <a:rPr lang="en-US" dirty="0"/>
              <a:t>Sample Footer Text</a:t>
            </a:r>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C8E3A8ED-7C53-48B7-8E07-F767A8357B67}" type="datetime1">
              <a:rPr lang="en-US" smtClean="0"/>
              <a:t>11/6/25</a:t>
            </a:fld>
            <a:endParaRPr lang="en-US" dirty="0"/>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4094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dirty="0"/>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81AC3B39-0D1D-4C0E-BE8E-C570B18D6B3B}" type="datetime1">
              <a:rPr lang="en-US" smtClean="0"/>
              <a:t>11/6/25</a:t>
            </a:fld>
            <a:endParaRPr lang="en-US" dirty="0"/>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44161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0780F3AB-C899-4854-A4A4-B2E20F203358}" type="datetime1">
              <a:rPr lang="en-US" smtClean="0"/>
              <a:t>11/6/25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CC057153-B650-4DEB-B370-79DDCFDCE934}" type="slidenum">
              <a:rPr lang="en-US" smtClean="0"/>
              <a:t>‹#›</a:t>
            </a:fld>
            <a:endParaRPr lang="en-US" dirty="0"/>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a:blip r:embed="rId2">
              <a:alphaModFix amt="60000"/>
            </a:blip>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4225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dirty="0"/>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r>
              <a:rPr lang="en-US" dirty="0"/>
              <a:t>Sample Footer Text</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1095A040-388D-41D5-A09F-3EC1A1D097A8}" type="datetime1">
              <a:rPr lang="en-US" smtClean="0"/>
              <a:t>11/6/25</a:t>
            </a:fld>
            <a:endParaRPr lang="en-US" dirty="0"/>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2711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dirty="0"/>
              <a:t>.</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r>
              <a:rPr lang="en-US" dirty="0"/>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A6379DD5-AE65-4D02-9BCE-257CC17A63B7}" type="datetime1">
              <a:rPr lang="en-US" smtClean="0"/>
              <a:t>11/6/25</a:t>
            </a:fld>
            <a:endParaRPr lang="en-US" dirty="0"/>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304272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anchor="t">
            <a:normAutofit/>
          </a:bodyPr>
          <a:lstStyle>
            <a:lvl1pPr>
              <a:defRPr sz="3200"/>
            </a:lvl1pPr>
          </a:lstStyle>
          <a:p>
            <a:r>
              <a:rPr lang="en-US" dirty="0"/>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60000"/>
            </a:blip>
            <a:srcRect/>
            <a:stretch>
              <a:fillRect/>
            </a:stretch>
          </a:blipFill>
        </p:spPr>
        <p:txBody>
          <a:bodyPr/>
          <a:lstStyle>
            <a:lvl1pPr marL="0" indent="0">
              <a:buNone/>
              <a:defRPr/>
            </a:lvl1pPr>
          </a:lstStyle>
          <a:p>
            <a:r>
              <a:rPr lang="en-US" dirty="0"/>
              <a:t>.</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CB542C-378A-4AAF-83EE-A3767FF83605}" type="datetime1">
              <a:rPr lang="en-US" smtClean="0"/>
              <a:t>11/6/25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1530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anchor="t">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16C6F251-EB74-4ADA-AD63-D85EC3A9D616}" type="datetime1">
              <a:rPr lang="en-US" smtClean="0"/>
              <a:t>11/6/25</a:t>
            </a:fld>
            <a:endParaRPr lang="en-US" dirty="0"/>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40893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7015248" cy="4489704"/>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8252735" y="1801367"/>
            <a:ext cx="3314425" cy="448970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7305F46D-792E-48B7-9047-8A1672515077}" type="datetime1">
              <a:rPr lang="en-US" smtClean="0"/>
              <a:t>11/6/25</a:t>
            </a:fld>
            <a:endParaRPr lang="en-US" dirty="0"/>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44988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r>
              <a:rPr lang="en-US" dirty="0"/>
              <a:t>Sample Footer Text</a:t>
            </a:r>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8B53D3FE-D727-4B50-874D-41D5E635B20A}" type="datetime1">
              <a:rPr lang="en-US" smtClean="0"/>
              <a:t>11/6/25</a:t>
            </a:fld>
            <a:endParaRPr lang="en-US" dirty="0"/>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24195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dirty="0"/>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a:blip r:embed="rId2">
              <a:alphaModFix amt="60000"/>
            </a:blip>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r>
              <a:rPr lang="en-US" dirty="0"/>
              <a:t>Sample Footer Text</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FE942071-3A2D-4B86-82F9-428DB212BAF8}" type="datetime1">
              <a:rPr lang="en-US" smtClean="0"/>
              <a:t>11/6/25</a:t>
            </a:fld>
            <a:endParaRPr lang="en-US" dirty="0"/>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28969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bg1"/>
                </a:solidFill>
              </a:defRPr>
            </a:lvl1pPr>
          </a:lstStyle>
          <a:p>
            <a:pPr lvl="0"/>
            <a:r>
              <a:rPr lang="en-US" dirty="0"/>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bg1"/>
                </a:solidFill>
              </a:defRPr>
            </a:lvl1pPr>
          </a:lstStyle>
          <a:p>
            <a:fld id="{040D1012-6B36-4753-8153-E5F982239567}" type="datetime1">
              <a:rPr lang="en-US" smtClean="0"/>
              <a:t>11/6/25</a:t>
            </a:fld>
            <a:endParaRPr lang="en-US" dirty="0"/>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09956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02E2BBBB-FE25-456C-89E4-A0303F0273E5}" type="datetime1">
              <a:rPr lang="en-US" smtClean="0"/>
              <a:t>11/6/25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097718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dirty="0"/>
              <a:t>##%</a:t>
            </a:r>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1315EE4B-219D-4799-AB8D-57B100451C5D}" type="datetime1">
              <a:rPr lang="en-US" smtClean="0"/>
              <a:t>11/6/25</a:t>
            </a:fld>
            <a:endParaRPr lang="en-US" dirty="0"/>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r>
              <a:rPr lang="en-US" dirty="0"/>
              <a:t>Sample Footer Text</a:t>
            </a:r>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5801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bg1"/>
                </a:solidFill>
              </a:defRPr>
            </a:lvl1pPr>
            <a:lvl2pPr marL="228600" indent="0">
              <a:lnSpc>
                <a:spcPct val="100000"/>
              </a:lnSpc>
              <a:buNone/>
              <a:defRPr sz="5600" b="1">
                <a:solidFill>
                  <a:schemeClr val="bg1"/>
                </a:solidFill>
              </a:defRPr>
            </a:lvl2pPr>
            <a:lvl3pPr marL="457200" indent="0">
              <a:lnSpc>
                <a:spcPct val="100000"/>
              </a:lnSpc>
              <a:buNone/>
              <a:defRPr sz="5600" b="1">
                <a:solidFill>
                  <a:schemeClr val="bg1"/>
                </a:solidFill>
              </a:defRPr>
            </a:lvl3pPr>
            <a:lvl4pPr marL="685800" indent="0">
              <a:lnSpc>
                <a:spcPct val="100000"/>
              </a:lnSpc>
              <a:buNone/>
              <a:defRPr sz="5600" b="1">
                <a:solidFill>
                  <a:schemeClr val="bg1"/>
                </a:solidFill>
              </a:defRPr>
            </a:lvl4pPr>
            <a:lvl5pPr marL="914400" indent="0">
              <a:lnSpc>
                <a:spcPct val="100000"/>
              </a:lnSpc>
              <a:buNone/>
              <a:defRPr sz="5600" b="1">
                <a:solidFill>
                  <a:schemeClr val="bg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bg1"/>
                </a:solidFill>
              </a:defRPr>
            </a:lvl1p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bg1"/>
                </a:solidFill>
              </a:defRPr>
            </a:lvl1pPr>
          </a:lstStyle>
          <a:p>
            <a:fld id="{50AFEFF9-BDF1-4CFA-B535-0413D62BE29A}" type="datetime1">
              <a:rPr lang="en-US" smtClean="0"/>
              <a:t>11/6/25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102142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r>
              <a:rPr lang="en-US" dirty="0"/>
              <a:t>Sample Footer Text</a:t>
            </a:r>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6E761A50-B070-4EAD-9EB9-92E4929324E7}" type="datetime1">
              <a:rPr lang="en-US" smtClean="0"/>
              <a:t>11/6/25</a:t>
            </a:fld>
            <a:endParaRPr lang="en-US" dirty="0"/>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906548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pPr algn="l"/>
            <a:r>
              <a:rPr lang="en-US" dirty="0"/>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9DFFF819-4E26-4576-8A6D-DA055CFF682A}" type="datetime1">
              <a:rPr lang="en-US" smtClean="0"/>
              <a:t>11/6/25</a:t>
            </a:fld>
            <a:endParaRPr lang="en-US" dirty="0"/>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CC057153-B650-4DEB-B370-79DDCFDCE934}" type="slidenum">
              <a:rPr lang="en-US" smtClean="0"/>
              <a:pPr/>
              <a:t>‹#›</a:t>
            </a:fld>
            <a:endParaRPr lang="en-US" dirty="0"/>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4296" cy="6858000"/>
          </a:xfrm>
          <a:blipFill>
            <a:blip r:embed="rId2">
              <a:alphaModFix amt="70000"/>
            </a:blip>
            <a:stretch>
              <a:fillRect/>
            </a:stretch>
          </a:blipFill>
        </p:spPr>
        <p:txBody>
          <a:bodyPr/>
          <a:lstStyle>
            <a:lvl1pPr marL="0" indent="0">
              <a:buNone/>
              <a:defRPr/>
            </a:lvl1pPr>
          </a:lstStyle>
          <a:p>
            <a:r>
              <a:rPr lang="en-US" dirty="0"/>
              <a:t>.</a:t>
            </a:r>
          </a:p>
        </p:txBody>
      </p:sp>
    </p:spTree>
    <p:extLst>
      <p:ext uri="{BB962C8B-B14F-4D97-AF65-F5344CB8AC3E}">
        <p14:creationId xmlns:p14="http://schemas.microsoft.com/office/powerpoint/2010/main" val="42000219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9A1CBA35-F376-4C5F-B8C5-4C103617FD91}" type="datetime1">
              <a:rPr lang="en-US" smtClean="0"/>
              <a:t>11/6/25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07649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bg1"/>
                </a:soli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bg1"/>
                </a:solidFill>
                <a:latin typeface="+mn-lt"/>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BA89D600-DCDC-4EC3-BDD3-052C2836DAF2}" type="datetime1">
              <a:rPr lang="en-US" smtClean="0"/>
              <a:t>11/6/25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25400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dirty="0"/>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dirty="0"/>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r>
              <a:rPr lang="en-US" dirty="0"/>
              <a:t>Sample Footer Text</a:t>
            </a:r>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DB2DB3-0A08-4E5B-8BB6-A488CF1C042F}" type="datetime1">
              <a:rPr lang="en-US" smtClean="0"/>
              <a:t>11/6/25</a:t>
            </a:fld>
            <a:endParaRPr lang="en-US" dirty="0"/>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95427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612648" y="2133600"/>
            <a:ext cx="5166360" cy="4184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400800" y="2128115"/>
            <a:ext cx="5166360" cy="41903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A329DD1-6F17-4170-B2B1-1A76C32D62A1}" type="datetime1">
              <a:rPr lang="en-US" smtClean="0"/>
              <a:t>11/6/25</a:t>
            </a:fld>
            <a:endParaRPr lang="en-US" dirty="0"/>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53629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28111"/>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61264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2810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400038" y="2722893"/>
            <a:ext cx="5166360" cy="35956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BA7E6053-DA33-4DC9-86BB-0E52E5EB5B56}" type="datetime1">
              <a:rPr lang="en-US" smtClean="0"/>
              <a:t>11/6/25</a:t>
            </a:fld>
            <a:endParaRPr lang="en-US" dirty="0"/>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22670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C72CE4D-D83F-44D4-ACB0-A88A6B9DB4F7}" type="datetime1">
              <a:rPr lang="en-US" smtClean="0"/>
              <a:t>11/6/25</a:t>
            </a:fld>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0589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62F981-1EE1-49F5-B605-4EA23F0307AC}" type="datetime1">
              <a:rPr lang="en-US" smtClean="0"/>
              <a:t>11/6/25</a:t>
            </a:fld>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20150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B0B6493B-A447-4205-AC2D-AE2DEDAE4E3B}" type="datetime1">
              <a:rPr lang="en-US" smtClean="0"/>
              <a:t>11/6/25</a:t>
            </a:fld>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55690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r>
              <a:rPr lang="en-US" dirty="0"/>
              <a:t>Sample Footer Text</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a:blip r:embed="rId2">
              <a:alphaModFix amt="60000"/>
            </a:blip>
            <a:stretch>
              <a:fillRect/>
            </a:stretch>
          </a:blipFill>
        </p:spPr>
        <p:txBody>
          <a:bodyPr/>
          <a:lstStyle>
            <a:lvl1pPr marL="0" indent="0">
              <a:buNone/>
              <a:defRPr/>
            </a:lvl1pPr>
          </a:lstStyle>
          <a:p>
            <a:r>
              <a:rPr lang="en-US" dirty="0"/>
              <a:t>.</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1F9A354F-9C13-4261-9BA4-DD76051C2429}" type="datetime1">
              <a:rPr lang="en-US" smtClean="0"/>
              <a:t>11/6/25</a:t>
            </a:fld>
            <a:endParaRPr lang="en-US" dirty="0"/>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41912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dirty="0"/>
              <a:t>Sample Footer Text</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D3A9CD26-23FE-488A-AF3B-5DDE99301C10}" type="datetime1">
              <a:rPr lang="en-US" smtClean="0"/>
              <a:t>11/6/25</a:t>
            </a:fld>
            <a:endParaRPr lang="en-US" dirty="0"/>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6819750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dirty="0"/>
              <a:t>.</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r>
              <a:rPr lang="en-US" dirty="0"/>
              <a:t>Sample Footer Text</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2602ACF4-9E47-4D03-8EA6-1CE7E20F9165}" type="datetime1">
              <a:rPr lang="en-US" smtClean="0"/>
              <a:t>11/6/25</a:t>
            </a:fld>
            <a:endParaRPr lang="en-US" dirty="0"/>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1951618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pPr algn="l"/>
            <a:r>
              <a:rPr lang="en-US" dirty="0"/>
              <a:t>Sample Footer Text</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CC67263D-2536-4E2E-A4D6-BA89E45F00B0}" type="datetime1">
              <a:rPr lang="en-US" smtClean="0"/>
              <a:t>11/6/25</a:t>
            </a:fld>
            <a:endParaRPr lang="en-US" dirty="0"/>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2116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FABB9A-1B5B-9306-B7B9-58E4E5E4EE0D}"/>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F155489-796B-CDF9-06C2-583941E589F7}"/>
              </a:ext>
            </a:extLst>
          </p:cNvPr>
          <p:cNvGrpSpPr/>
          <p:nvPr/>
        </p:nvGrpSpPr>
        <p:grpSpPr>
          <a:xfrm>
            <a:off x="0" y="0"/>
            <a:ext cx="12192000" cy="6867144"/>
            <a:chOff x="0" y="-7622"/>
            <a:chExt cx="12192000" cy="6894986"/>
          </a:xfrm>
        </p:grpSpPr>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6FE184C5-789F-C980-F425-AF26045C8F03}"/>
                </a:ext>
                <a:ext uri="{C183D7F6-B498-43B3-948B-1728B52AA6E4}">
                  <adec:decorative xmlns:adec="http://schemas.microsoft.com/office/drawing/2017/decorative" val="1"/>
                </a:ext>
              </a:extLst>
            </p:cNvPr>
            <p:cNvSpPr/>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rot="10800000">
              <a:off x="9127281" y="7060"/>
              <a:ext cx="3064320" cy="6872683"/>
            </a:xfrm>
            <a:prstGeom prst="rect">
              <a:avLst/>
            </a:prstGeom>
            <a:gradFill flip="none" rotWithShape="1">
              <a:gsLst>
                <a:gs pos="0">
                  <a:schemeClr val="accent2">
                    <a:alpha val="88000"/>
                  </a:schemeClr>
                </a:gs>
                <a:gs pos="56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86584" y="1371600"/>
            <a:ext cx="7498080" cy="2386584"/>
          </a:xfrm>
        </p:spPr>
        <p:txBody>
          <a:bodyPr anchor="b" anchorCtr="0">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86584" y="3877056"/>
            <a:ext cx="7498080" cy="1655064"/>
          </a:xfrm>
        </p:spPr>
        <p:txBody>
          <a:bodyPr anchor="t">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p:txBody>
          <a:bodyPr/>
          <a:lstStyle>
            <a:lvl1pPr>
              <a:defRPr>
                <a:solidFill>
                  <a:schemeClr val="bg1"/>
                </a:solidFill>
              </a:defRPr>
            </a:lvl1pPr>
          </a:lstStyle>
          <a:p>
            <a:fld id="{3A82B809-8BB3-463C-8B5E-28962B4654D8}" type="datetime1">
              <a:rPr lang="en-US" smtClean="0"/>
              <a:t>11/6/25</a:t>
            </a:fld>
            <a:endParaRPr lang="en-US" dirty="0"/>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5804202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2DB8F537-5E0E-4697-8198-FDF0E53F372F}" type="datetime1">
              <a:rPr lang="en-US" smtClean="0"/>
              <a:t>11/6/25</a:t>
            </a:fld>
            <a:endParaRPr lang="en-US" dirty="0"/>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682190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6999" y="-2667000"/>
            <a:ext cx="6857999"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bg1"/>
                </a:solidFill>
              </a:defRPr>
            </a:lvl1pPr>
          </a:lstStyle>
          <a:p>
            <a:pPr lvl="0"/>
            <a:r>
              <a:rPr lang="en-US" dirty="0"/>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bg1"/>
                </a:solidFill>
              </a:defRPr>
            </a:lvl1pPr>
          </a:lstStyle>
          <a:p>
            <a:fld id="{1D4E7D34-A495-4E23-B1D1-F5D651D22AFE}" type="datetime1">
              <a:rPr lang="en-US" smtClean="0"/>
              <a:t>11/6/25</a:t>
            </a:fld>
            <a:endParaRPr lang="en-US" dirty="0"/>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440469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7" y="2093976"/>
            <a:ext cx="7271895"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dirty="0"/>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pPr algn="l"/>
            <a:r>
              <a:rPr lang="en-US" dirty="0"/>
              <a:t>Sample Footer Text</a:t>
            </a:r>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85976A96-D1F6-4A74-B023-FDE16753EDD7}" type="datetime1">
              <a:rPr lang="en-US" smtClean="0"/>
              <a:t>11/6/25</a:t>
            </a:fld>
            <a:endParaRPr lang="en-US" dirty="0"/>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077768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r>
              <a:rPr lang="en-US" dirty="0"/>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FD1C4689-B28D-4D3C-8B05-9ABB967E2A3E}" type="datetime1">
              <a:rPr lang="en-US" smtClean="0"/>
              <a:t>11/6/25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764724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67"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havochvatten.se/planering-forvaltning-och-samverkan/havsmiljoforvaltning/atgardsprogram-for-havsmiljon-i-nordsjon-och-ostersjon/atgardsfaktablad/faktablad/atgardsfaktablad-40---farliga-amnen.html" TargetMode="External"/><Relationship Id="rId2" Type="http://schemas.openxmlformats.org/officeDocument/2006/relationships/hyperlink" Target="https://www.havochvatten.se/planering-forvaltning-och-samverkan/havsmiljoforvaltning/atgardsprogram-for-havsmiljon-i-nordsjon-och-ostersjon/atgardsfaktablad/faktablad/atgardsfaktablad-17---farliga-amnen.html" TargetMode="Externa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hyperlink" Target="https://www.havochvatten.se/planering-forvaltning-och-samverkan/havsmiljoforvaltning/atgardsprogram-for-havsmiljon-i-nordsjon-och-ostersjon/atgardsfaktablad/faktablad/atgardsfaktablad-41---farliga-amne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lutatankahavet.se/" TargetMode="External"/><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nsportstyrelsen.se/sv/sjofart/fritidsbatar/batliv-miljo/batbotten/regler-om-batbottenfarg/allmanna-regler/" TargetMode="External"/><Relationship Id="rId2" Type="http://schemas.openxmlformats.org/officeDocument/2006/relationships/image" Target="../media/image12.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batunionen.se/miljo/batmiljo-for-batklubbar/skrapprov-metallanalys-av-batbottenfa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mailto:miljo@batunionen.se" TargetMode="External"/><Relationship Id="rId4" Type="http://schemas.openxmlformats.org/officeDocument/2006/relationships/hyperlink" Target="http://kemiskanalys.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BF889C-8F02-C5C6-BABC-DC9FFC2E1C72}"/>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920" r="1920"/>
          <a:stretch/>
        </p:blipFill>
        <p:spPr bwMode="auto">
          <a:xfrm>
            <a:off x="0" y="0"/>
            <a:ext cx="12192000" cy="6812280"/>
          </a:xfrm>
          <a:prstGeom prst="rect">
            <a:avLst/>
          </a:prstGeom>
          <a:solidFill>
            <a:srgbClr val="FFFFFF"/>
          </a:solidFill>
        </p:spPr>
      </p:pic>
      <p:sp>
        <p:nvSpPr>
          <p:cNvPr id="2" name="Rubrik 1">
            <a:extLst>
              <a:ext uri="{FF2B5EF4-FFF2-40B4-BE49-F238E27FC236}">
                <a16:creationId xmlns:a16="http://schemas.microsoft.com/office/drawing/2014/main" id="{85D82428-E7A4-9C71-0095-329CD06124CB}"/>
              </a:ext>
            </a:extLst>
          </p:cNvPr>
          <p:cNvSpPr>
            <a:spLocks noGrp="1"/>
          </p:cNvSpPr>
          <p:nvPr>
            <p:ph type="title"/>
          </p:nvPr>
        </p:nvSpPr>
        <p:spPr>
          <a:xfrm>
            <a:off x="612648" y="587978"/>
            <a:ext cx="10954512" cy="969264"/>
          </a:xfrm>
        </p:spPr>
        <p:txBody>
          <a:bodyPr anchor="ctr">
            <a:normAutofit/>
          </a:bodyPr>
          <a:lstStyle/>
          <a:p>
            <a:r>
              <a:rPr lang="sv-SE" sz="4400" b="1" dirty="0">
                <a:solidFill>
                  <a:schemeClr val="bg1"/>
                </a:solidFill>
              </a:rPr>
              <a:t>Ren båtbotten</a:t>
            </a:r>
          </a:p>
        </p:txBody>
      </p:sp>
      <p:sp>
        <p:nvSpPr>
          <p:cNvPr id="3" name="Underrubrik 2">
            <a:extLst>
              <a:ext uri="{FF2B5EF4-FFF2-40B4-BE49-F238E27FC236}">
                <a16:creationId xmlns:a16="http://schemas.microsoft.com/office/drawing/2014/main" id="{923D87AA-0C01-9357-2AA2-F8A49263DFF7}"/>
              </a:ext>
            </a:extLst>
          </p:cNvPr>
          <p:cNvSpPr>
            <a:spLocks noGrp="1"/>
          </p:cNvSpPr>
          <p:nvPr>
            <p:ph sz="quarter" idx="14"/>
          </p:nvPr>
        </p:nvSpPr>
        <p:spPr>
          <a:xfrm>
            <a:off x="7177227" y="2953798"/>
            <a:ext cx="4389933" cy="3316224"/>
          </a:xfrm>
        </p:spPr>
        <p:txBody>
          <a:bodyPr anchor="ctr">
            <a:noAutofit/>
          </a:bodyPr>
          <a:lstStyle/>
          <a:p>
            <a:r>
              <a:rPr lang="sv-SE" sz="4000" dirty="0">
                <a:solidFill>
                  <a:schemeClr val="bg1"/>
                </a:solidFill>
              </a:rPr>
              <a:t>Varför ska vi sanera våra båtar?</a:t>
            </a:r>
          </a:p>
          <a:p>
            <a:r>
              <a:rPr lang="sv-SE" sz="4000" dirty="0">
                <a:solidFill>
                  <a:schemeClr val="bg1"/>
                </a:solidFill>
              </a:rPr>
              <a:t>Vad säger lagen?</a:t>
            </a:r>
          </a:p>
          <a:p>
            <a:r>
              <a:rPr lang="sv-SE" sz="4000" dirty="0">
                <a:solidFill>
                  <a:schemeClr val="bg1"/>
                </a:solidFill>
              </a:rPr>
              <a:t>Hur går det till?</a:t>
            </a:r>
          </a:p>
        </p:txBody>
      </p:sp>
    </p:spTree>
    <p:extLst>
      <p:ext uri="{BB962C8B-B14F-4D97-AF65-F5344CB8AC3E}">
        <p14:creationId xmlns:p14="http://schemas.microsoft.com/office/powerpoint/2010/main" val="22787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EB7C1B-3FCC-184B-5291-A270B784FCB5}"/>
              </a:ext>
            </a:extLst>
          </p:cNvPr>
          <p:cNvSpPr>
            <a:spLocks noGrp="1"/>
          </p:cNvSpPr>
          <p:nvPr>
            <p:ph type="title"/>
          </p:nvPr>
        </p:nvSpPr>
        <p:spPr/>
        <p:txBody>
          <a:bodyPr/>
          <a:lstStyle/>
          <a:p>
            <a:r>
              <a:rPr lang="sv-SE" dirty="0"/>
              <a:t>XRF-mätning på ett båtskrov. </a:t>
            </a:r>
          </a:p>
        </p:txBody>
      </p:sp>
      <p:pic>
        <p:nvPicPr>
          <p:cNvPr id="2052" name="Picture 4">
            <a:extLst>
              <a:ext uri="{FF2B5EF4-FFF2-40B4-BE49-F238E27FC236}">
                <a16:creationId xmlns:a16="http://schemas.microsoft.com/office/drawing/2014/main" id="{01133E65-87F2-B475-1E62-4ABFDE043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8" y="1626520"/>
            <a:ext cx="6211148" cy="4142684"/>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2">
            <a:extLst>
              <a:ext uri="{FF2B5EF4-FFF2-40B4-BE49-F238E27FC236}">
                <a16:creationId xmlns:a16="http://schemas.microsoft.com/office/drawing/2014/main" id="{A620D029-4940-EF8F-0CCB-69C9665425B7}"/>
              </a:ext>
            </a:extLst>
          </p:cNvPr>
          <p:cNvSpPr>
            <a:spLocks noGrp="1"/>
          </p:cNvSpPr>
          <p:nvPr>
            <p:ph type="ctrTitle"/>
          </p:nvPr>
        </p:nvSpPr>
        <p:spPr>
          <a:xfrm>
            <a:off x="7888204" y="0"/>
            <a:ext cx="3724676" cy="6475444"/>
          </a:xfrm>
        </p:spPr>
        <p:txBody>
          <a:bodyPr vert="horz" lIns="91440" tIns="45720" rIns="91440" bIns="45720" rtlCol="0" anchor="t">
            <a:normAutofit/>
          </a:bodyPr>
          <a:lstStyle/>
          <a:p>
            <a:br>
              <a:rPr lang="sv-SE" sz="3600" dirty="0"/>
            </a:br>
            <a:endParaRPr lang="en-US" sz="3600" b="0" kern="1200" dirty="0">
              <a:latin typeface="+mj-lt"/>
              <a:ea typeface="+mj-ea"/>
              <a:cs typeface="+mj-cs"/>
            </a:endParaRPr>
          </a:p>
        </p:txBody>
      </p:sp>
      <p:sp>
        <p:nvSpPr>
          <p:cNvPr id="7" name="Platshållare för innehåll 2">
            <a:extLst>
              <a:ext uri="{FF2B5EF4-FFF2-40B4-BE49-F238E27FC236}">
                <a16:creationId xmlns:a16="http://schemas.microsoft.com/office/drawing/2014/main" id="{E9AE941E-BED3-3877-D305-BF420F196580}"/>
              </a:ext>
            </a:extLst>
          </p:cNvPr>
          <p:cNvSpPr txBox="1">
            <a:spLocks/>
          </p:cNvSpPr>
          <p:nvPr/>
        </p:nvSpPr>
        <p:spPr>
          <a:xfrm>
            <a:off x="6369319" y="708740"/>
            <a:ext cx="4301823" cy="4739951"/>
          </a:xfrm>
        </p:spPr>
        <p:txBody>
          <a:bodyPr vert="horz" lIns="91440" tIns="45720" rIns="91440" bIns="45720" rtlCol="0" anchor="t">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b="1" dirty="0"/>
              <a:t> </a:t>
            </a:r>
            <a:r>
              <a:rPr lang="sv-SE" sz="3600" b="1" dirty="0"/>
              <a:t>XRF-mätning </a:t>
            </a:r>
            <a:br>
              <a:rPr lang="sv-SE" sz="3600" b="1" dirty="0"/>
            </a:br>
            <a:br>
              <a:rPr lang="sv-SE" sz="3600" b="1" dirty="0"/>
            </a:br>
            <a:br>
              <a:rPr lang="sv-SE" sz="3600" b="1" dirty="0"/>
            </a:br>
            <a:r>
              <a:rPr lang="sv-SE" sz="2400" dirty="0"/>
              <a:t>utförs genom att man med hjälp av ett instrument som skickar ut röntgenstrålning mot båtskrovet snabbt kan analysera halterna av koppar, zink, tenn och bly.</a:t>
            </a:r>
            <a:br>
              <a:rPr lang="sv-SE" sz="3600" dirty="0"/>
            </a:br>
            <a:endParaRPr lang="en-US" sz="3600" dirty="0"/>
          </a:p>
        </p:txBody>
      </p:sp>
    </p:spTree>
    <p:extLst>
      <p:ext uri="{BB962C8B-B14F-4D97-AF65-F5344CB8AC3E}">
        <p14:creationId xmlns:p14="http://schemas.microsoft.com/office/powerpoint/2010/main" val="374087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subTitle" idx="1"/>
          </p:nvPr>
        </p:nvSpPr>
        <p:spPr>
          <a:xfrm>
            <a:off x="816900" y="2138550"/>
            <a:ext cx="6791100" cy="26889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sv-SE" sz="2200"/>
              <a:t>Svenska Båtunionen äger två instrument och utbildar båtklubbsfunktionärer till </a:t>
            </a:r>
            <a:r>
              <a:rPr lang="sv-SE" sz="2200" u="sng"/>
              <a:t>mätförrättare </a:t>
            </a:r>
            <a:r>
              <a:rPr lang="sv-SE" sz="2200"/>
              <a:t>- så att de själva kan mäta båtskrov i sin båtklubb. </a:t>
            </a:r>
            <a:br>
              <a:rPr lang="sv-SE" sz="2200"/>
            </a:br>
            <a:endParaRPr sz="2200"/>
          </a:p>
          <a:p>
            <a:pPr marL="0" lvl="0" indent="0" algn="ctr" rtl="0">
              <a:spcBef>
                <a:spcPts val="1000"/>
              </a:spcBef>
              <a:spcAft>
                <a:spcPts val="0"/>
              </a:spcAft>
              <a:buNone/>
            </a:pPr>
            <a:r>
              <a:rPr lang="sv-SE" sz="2200"/>
              <a:t>Projektet drog igång hösten 2020 och hitintills är ca 270 mätförrättare från drygt 100 klubbar utbildade som tillsammans mätt över 4500 båtar. </a:t>
            </a:r>
            <a:endParaRPr u="sng"/>
          </a:p>
          <a:p>
            <a:pPr marL="0" lvl="0" indent="0" algn="ctr" rtl="0">
              <a:spcBef>
                <a:spcPts val="1000"/>
              </a:spcBef>
              <a:spcAft>
                <a:spcPts val="0"/>
              </a:spcAft>
              <a:buNone/>
            </a:pPr>
            <a:r>
              <a:rPr lang="sv-SE"/>
              <a:t> </a:t>
            </a:r>
            <a:endParaRPr/>
          </a:p>
        </p:txBody>
      </p:sp>
      <p:sp>
        <p:nvSpPr>
          <p:cNvPr id="218" name="Google Shape;218;p28"/>
          <p:cNvSpPr txBox="1"/>
          <p:nvPr/>
        </p:nvSpPr>
        <p:spPr>
          <a:xfrm>
            <a:off x="816900" y="799275"/>
            <a:ext cx="10558200" cy="898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sv-SE" sz="3700">
                <a:solidFill>
                  <a:srgbClr val="000000"/>
                </a:solidFill>
                <a:latin typeface="Gothic A1 Light"/>
                <a:ea typeface="Gothic A1 Light"/>
                <a:cs typeface="Gothic A1 Light"/>
                <a:sym typeface="Gothic A1 Light"/>
              </a:rPr>
              <a:t>Svenska Båtunionens och Sweboats XRF-projekt</a:t>
            </a:r>
            <a:endParaRPr sz="3700">
              <a:solidFill>
                <a:srgbClr val="000000"/>
              </a:solidFill>
              <a:latin typeface="Gothic A1 Light"/>
              <a:ea typeface="Gothic A1 Light"/>
              <a:cs typeface="Gothic A1 Light"/>
              <a:sym typeface="Gothic A1 Light"/>
            </a:endParaRPr>
          </a:p>
        </p:txBody>
      </p:sp>
      <p:pic>
        <p:nvPicPr>
          <p:cNvPr id="219" name="Google Shape;219;p28"/>
          <p:cNvPicPr preferRelativeResize="0"/>
          <p:nvPr/>
        </p:nvPicPr>
        <p:blipFill>
          <a:blip r:embed="rId3">
            <a:alphaModFix/>
          </a:blip>
          <a:stretch>
            <a:fillRect/>
          </a:stretch>
        </p:blipFill>
        <p:spPr>
          <a:xfrm>
            <a:off x="8214325" y="1924175"/>
            <a:ext cx="2594350" cy="3459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615C0-5744-A7DF-F00C-4E0DEF64F891}"/>
              </a:ext>
            </a:extLst>
          </p:cNvPr>
          <p:cNvSpPr>
            <a:spLocks noGrp="1"/>
          </p:cNvSpPr>
          <p:nvPr>
            <p:ph type="title"/>
          </p:nvPr>
        </p:nvSpPr>
        <p:spPr>
          <a:xfrm>
            <a:off x="612648" y="310896"/>
            <a:ext cx="10872216" cy="1225296"/>
          </a:xfrm>
        </p:spPr>
        <p:txBody>
          <a:bodyPr anchor="ctr">
            <a:normAutofit/>
          </a:bodyPr>
          <a:lstStyle/>
          <a:p>
            <a:r>
              <a:rPr lang="sv-SE" sz="4400" dirty="0"/>
              <a:t>Alternativa rengöringsmetoder</a:t>
            </a:r>
          </a:p>
        </p:txBody>
      </p:sp>
      <p:sp>
        <p:nvSpPr>
          <p:cNvPr id="7" name="Content Placeholder 2">
            <a:extLst>
              <a:ext uri="{FF2B5EF4-FFF2-40B4-BE49-F238E27FC236}">
                <a16:creationId xmlns:a16="http://schemas.microsoft.com/office/drawing/2014/main" id="{DC1F86B4-7BB6-8371-8E3A-5076088B3A18}"/>
              </a:ext>
            </a:extLst>
          </p:cNvPr>
          <p:cNvSpPr>
            <a:spLocks noGrp="1"/>
          </p:cNvSpPr>
          <p:nvPr>
            <p:ph sz="quarter" idx="13"/>
          </p:nvPr>
        </p:nvSpPr>
        <p:spPr>
          <a:xfrm>
            <a:off x="612648" y="1884784"/>
            <a:ext cx="11128248" cy="4973216"/>
          </a:xfrm>
        </p:spPr>
        <p:txBody>
          <a:bodyPr>
            <a:normAutofit fontScale="92500" lnSpcReduction="10000"/>
          </a:bodyPr>
          <a:lstStyle/>
          <a:p>
            <a:r>
              <a:rPr lang="sv-SE" sz="4300" b="1" dirty="0"/>
              <a:t>Rekommenderade metoder</a:t>
            </a:r>
          </a:p>
          <a:p>
            <a:endParaRPr lang="sv-SE" sz="2800" dirty="0"/>
          </a:p>
          <a:p>
            <a:r>
              <a:rPr lang="sv-SE" sz="3500" b="1" dirty="0"/>
              <a:t>Slipning</a:t>
            </a:r>
            <a:r>
              <a:rPr lang="sv-SE" sz="3500" dirty="0"/>
              <a:t>, kopplad till dammsugare</a:t>
            </a:r>
          </a:p>
          <a:p>
            <a:r>
              <a:rPr lang="sv-SE" sz="3500" b="1" dirty="0"/>
              <a:t>Torrskrapning</a:t>
            </a:r>
            <a:r>
              <a:rPr lang="sv-SE" sz="3500" dirty="0"/>
              <a:t>, kopplad till dammsugare</a:t>
            </a:r>
          </a:p>
          <a:p>
            <a:r>
              <a:rPr lang="sv-SE" sz="3500" b="1" dirty="0"/>
              <a:t>Gelbehandling</a:t>
            </a:r>
            <a:r>
              <a:rPr lang="sv-SE" sz="3500" dirty="0"/>
              <a:t> med skrapa</a:t>
            </a:r>
          </a:p>
          <a:p>
            <a:r>
              <a:rPr lang="sv-SE" sz="3500" b="1" dirty="0"/>
              <a:t>Blästring</a:t>
            </a:r>
            <a:r>
              <a:rPr lang="sv-SE" sz="3500" dirty="0"/>
              <a:t> med sand eller kolsyra (bör utföras av yrkeskunnig person)</a:t>
            </a:r>
          </a:p>
          <a:p>
            <a:pPr marL="0" indent="0">
              <a:buNone/>
            </a:pPr>
            <a:r>
              <a:rPr lang="sv-SE" dirty="0"/>
              <a:t> </a:t>
            </a:r>
          </a:p>
          <a:p>
            <a:endParaRPr lang="en-US" dirty="0"/>
          </a:p>
        </p:txBody>
      </p:sp>
    </p:spTree>
    <p:extLst>
      <p:ext uri="{BB962C8B-B14F-4D97-AF65-F5344CB8AC3E}">
        <p14:creationId xmlns:p14="http://schemas.microsoft.com/office/powerpoint/2010/main" val="29615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p:cTn id="13"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p:cTn id="1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2AE93-433B-46DA-9F7F-A78A0CE386D9}"/>
              </a:ext>
            </a:extLst>
          </p:cNvPr>
          <p:cNvSpPr>
            <a:spLocks noGrp="1"/>
          </p:cNvSpPr>
          <p:nvPr>
            <p:ph type="title"/>
          </p:nvPr>
        </p:nvSpPr>
        <p:spPr>
          <a:xfrm>
            <a:off x="612648" y="0"/>
            <a:ext cx="10872216" cy="1536192"/>
          </a:xfrm>
        </p:spPr>
        <p:txBody>
          <a:bodyPr anchor="ctr">
            <a:normAutofit fontScale="90000"/>
          </a:bodyPr>
          <a:lstStyle/>
          <a:p>
            <a:pPr>
              <a:lnSpc>
                <a:spcPct val="150000"/>
              </a:lnSpc>
            </a:pPr>
            <a:br>
              <a:rPr lang="sv-SE" sz="4400" b="1" dirty="0"/>
            </a:br>
            <a:r>
              <a:rPr lang="sv-SE" sz="4900" b="1" dirty="0"/>
              <a:t>Tillvägagångssätt	</a:t>
            </a:r>
            <a:r>
              <a:rPr lang="sv-SE" sz="4400" b="1" dirty="0"/>
              <a:t> </a:t>
            </a:r>
            <a:br>
              <a:rPr lang="sv-SE" sz="4400" b="1" dirty="0"/>
            </a:br>
            <a:r>
              <a:rPr lang="sv-SE" sz="3600" b="1" dirty="0"/>
              <a:t>vid sanering är det viktigt att:</a:t>
            </a:r>
            <a:br>
              <a:rPr lang="sv-SE" sz="3600" b="1" dirty="0"/>
            </a:br>
            <a:endParaRPr lang="sv-SE" sz="3600" b="1" dirty="0"/>
          </a:p>
        </p:txBody>
      </p:sp>
      <p:sp>
        <p:nvSpPr>
          <p:cNvPr id="12" name="Content Placeholder 2">
            <a:extLst>
              <a:ext uri="{FF2B5EF4-FFF2-40B4-BE49-F238E27FC236}">
                <a16:creationId xmlns:a16="http://schemas.microsoft.com/office/drawing/2014/main" id="{287565D7-D114-D22E-0500-5AAF086227E7}"/>
              </a:ext>
            </a:extLst>
          </p:cNvPr>
          <p:cNvSpPr>
            <a:spLocks noGrp="1"/>
          </p:cNvSpPr>
          <p:nvPr>
            <p:ph sz="quarter" idx="13"/>
          </p:nvPr>
        </p:nvSpPr>
        <p:spPr>
          <a:xfrm>
            <a:off x="743711" y="1800520"/>
            <a:ext cx="10540173" cy="5057480"/>
          </a:xfrm>
        </p:spPr>
        <p:txBody>
          <a:bodyPr>
            <a:normAutofit fontScale="62500" lnSpcReduction="20000"/>
          </a:bodyPr>
          <a:lstStyle/>
          <a:p>
            <a:r>
              <a:rPr lang="sv-SE" sz="3800" b="1" dirty="0"/>
              <a:t>Skydda mot vind och regn</a:t>
            </a:r>
            <a:br>
              <a:rPr lang="sv-SE" sz="2300" dirty="0"/>
            </a:br>
            <a:r>
              <a:rPr lang="sv-SE" sz="2900" dirty="0"/>
              <a:t>Skapa en vindstilla och regnfri miljö för att undvika att färgrester och damm blåser iväg eller rinner bort, t ex genom att tejpa plast runt båtens skrov</a:t>
            </a:r>
          </a:p>
          <a:p>
            <a:r>
              <a:rPr lang="sv-SE" sz="3800" b="1" dirty="0"/>
              <a:t>Skydda marken</a:t>
            </a:r>
            <a:br>
              <a:rPr lang="sv-SE" sz="2300" dirty="0"/>
            </a:br>
            <a:r>
              <a:rPr lang="sv-SE" sz="2900" dirty="0"/>
              <a:t>Marken under båten måste skyddas från färgrester som innehåller farliga ämnen och det görs bäst med en tålig plast.</a:t>
            </a:r>
          </a:p>
          <a:p>
            <a:r>
              <a:rPr lang="sv-SE" sz="3800" b="1" dirty="0"/>
              <a:t>Använda personlig skyddsutrustning</a:t>
            </a:r>
            <a:br>
              <a:rPr lang="sv-SE" sz="2300" dirty="0"/>
            </a:br>
            <a:r>
              <a:rPr lang="sv-SE" sz="2900" dirty="0"/>
              <a:t>Den som utför arbetet bör ha andningsskydd som är anpassat till det aktuella arbetet och lämpliga dammtäta skyddskläder för att inte utsättas för hälsofarliga partiklar.</a:t>
            </a:r>
          </a:p>
          <a:p>
            <a:r>
              <a:rPr lang="sv-SE" sz="3700" b="1" dirty="0"/>
              <a:t>Skapa en miljö med undertryck vid blästring. Det bör utföras av yrkeskunnig person</a:t>
            </a:r>
            <a:br>
              <a:rPr lang="sv-SE" sz="3700" b="1" dirty="0"/>
            </a:br>
            <a:r>
              <a:rPr lang="sv-SE" sz="2900" dirty="0"/>
              <a:t>Vid blästring bildas ett finkornigt damm som är svårt att kontrollera och farligt att andas in – en miljö med undertryck möjliggör insamling av dammet. Blästring bör utföras med yrkeskunnig person som har rätt utrustning och kompetens – det är även viktigt för att resultatet ska bli bra och att skrovet inte skadas.</a:t>
            </a:r>
          </a:p>
          <a:p>
            <a:br>
              <a:rPr lang="sv-SE" sz="2300" b="1" dirty="0"/>
            </a:br>
            <a:endParaRPr lang="sv-SE" sz="2300" dirty="0"/>
          </a:p>
        </p:txBody>
      </p:sp>
    </p:spTree>
    <p:extLst>
      <p:ext uri="{BB962C8B-B14F-4D97-AF65-F5344CB8AC3E}">
        <p14:creationId xmlns:p14="http://schemas.microsoft.com/office/powerpoint/2010/main" val="169257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p:cTn id="13"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p:cTn id="19"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DD5668-D1BB-5836-1998-02343875A08E}"/>
              </a:ext>
            </a:extLst>
          </p:cNvPr>
          <p:cNvSpPr>
            <a:spLocks noGrp="1"/>
          </p:cNvSpPr>
          <p:nvPr>
            <p:ph type="title"/>
          </p:nvPr>
        </p:nvSpPr>
        <p:spPr/>
        <p:txBody>
          <a:bodyPr>
            <a:normAutofit/>
          </a:bodyPr>
          <a:lstStyle/>
          <a:p>
            <a:r>
              <a:rPr lang="sv-SE" sz="4400" dirty="0"/>
              <a:t>Tillvägagångssätt forts.</a:t>
            </a:r>
          </a:p>
        </p:txBody>
      </p:sp>
      <p:sp>
        <p:nvSpPr>
          <p:cNvPr id="3" name="Platshållare för innehåll 2">
            <a:extLst>
              <a:ext uri="{FF2B5EF4-FFF2-40B4-BE49-F238E27FC236}">
                <a16:creationId xmlns:a16="http://schemas.microsoft.com/office/drawing/2014/main" id="{050A6840-1B42-CE20-CB57-A8EE961499F5}"/>
              </a:ext>
            </a:extLst>
          </p:cNvPr>
          <p:cNvSpPr>
            <a:spLocks noGrp="1"/>
          </p:cNvSpPr>
          <p:nvPr>
            <p:ph sz="quarter" idx="13"/>
          </p:nvPr>
        </p:nvSpPr>
        <p:spPr>
          <a:xfrm>
            <a:off x="612648" y="1877568"/>
            <a:ext cx="10369296" cy="4980432"/>
          </a:xfrm>
        </p:spPr>
        <p:txBody>
          <a:bodyPr>
            <a:normAutofit/>
          </a:bodyPr>
          <a:lstStyle/>
          <a:p>
            <a:r>
              <a:rPr lang="sv-SE" sz="2400" b="1" dirty="0"/>
              <a:t>Samla upp färgrester</a:t>
            </a:r>
            <a:br>
              <a:rPr lang="sv-SE" b="1" dirty="0"/>
            </a:br>
            <a:r>
              <a:rPr lang="sv-SE" dirty="0"/>
              <a:t>Färgdamm och färgrester och annat material som kommit i kontakt med färgrester måste samlas upp och hanteras som farligt avfall.</a:t>
            </a:r>
          </a:p>
          <a:p>
            <a:r>
              <a:rPr lang="sv-SE" sz="2400" b="1" dirty="0"/>
              <a:t>Hantera och samla in farligt avfall</a:t>
            </a:r>
            <a:br>
              <a:rPr lang="sv-SE" dirty="0"/>
            </a:br>
            <a:r>
              <a:rPr lang="sv-SE" dirty="0"/>
              <a:t>Marktäckningen och skrovtäckningen rullas ihop och hanteras som farligt avfall. Även skyddskläder, dammsugarpåsar, trasor med mera, hanteras som farligt avfall. Det farliga avfallet ska tas omhand av godkänd transportör eller mottagare av farligt avfall.</a:t>
            </a:r>
          </a:p>
          <a:p>
            <a:r>
              <a:rPr lang="sv-SE" sz="2400" b="1" dirty="0"/>
              <a:t>Skydda människor och djur i omgivningen</a:t>
            </a:r>
            <a:br>
              <a:rPr lang="sv-SE" dirty="0"/>
            </a:br>
            <a:r>
              <a:rPr lang="sv-SE" dirty="0"/>
              <a:t>Säkerställ att inte obehöriga eller djur kommer in på arbetsområdet eller det område där farligt avfall förvaras</a:t>
            </a:r>
          </a:p>
          <a:p>
            <a:endParaRPr lang="sv-SE" dirty="0"/>
          </a:p>
        </p:txBody>
      </p:sp>
    </p:spTree>
    <p:extLst>
      <p:ext uri="{BB962C8B-B14F-4D97-AF65-F5344CB8AC3E}">
        <p14:creationId xmlns:p14="http://schemas.microsoft.com/office/powerpoint/2010/main" val="398845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2D7037-A90E-D318-D09F-637D14311C8D}"/>
              </a:ext>
            </a:extLst>
          </p:cNvPr>
          <p:cNvSpPr>
            <a:spLocks noGrp="1"/>
          </p:cNvSpPr>
          <p:nvPr>
            <p:ph type="title"/>
          </p:nvPr>
        </p:nvSpPr>
        <p:spPr>
          <a:xfrm>
            <a:off x="612648" y="640080"/>
            <a:ext cx="3081528" cy="4014216"/>
          </a:xfrm>
        </p:spPr>
        <p:txBody>
          <a:bodyPr anchor="t">
            <a:normAutofit/>
          </a:bodyPr>
          <a:lstStyle/>
          <a:p>
            <a:r>
              <a:rPr lang="sv-SE" dirty="0"/>
              <a:t>Spärrfärg rekommenderas inte </a:t>
            </a:r>
            <a:br>
              <a:rPr lang="sv-SE" dirty="0"/>
            </a:br>
            <a:endParaRPr lang="sv-SE" dirty="0"/>
          </a:p>
        </p:txBody>
      </p:sp>
      <p:sp>
        <p:nvSpPr>
          <p:cNvPr id="3" name="Platshållare för innehåll 2">
            <a:extLst>
              <a:ext uri="{FF2B5EF4-FFF2-40B4-BE49-F238E27FC236}">
                <a16:creationId xmlns:a16="http://schemas.microsoft.com/office/drawing/2014/main" id="{9E1ED1F4-9CCE-06BE-4670-676C52D48749}"/>
              </a:ext>
            </a:extLst>
          </p:cNvPr>
          <p:cNvSpPr>
            <a:spLocks noGrp="1"/>
          </p:cNvSpPr>
          <p:nvPr>
            <p:ph sz="quarter" idx="13"/>
          </p:nvPr>
        </p:nvSpPr>
        <p:spPr>
          <a:xfrm>
            <a:off x="4047744" y="0"/>
            <a:ext cx="8144256" cy="6858000"/>
          </a:xfrm>
        </p:spPr>
        <p:txBody>
          <a:bodyPr>
            <a:noAutofit/>
          </a:bodyPr>
          <a:lstStyle/>
          <a:p>
            <a:pPr>
              <a:lnSpc>
                <a:spcPct val="110000"/>
              </a:lnSpc>
            </a:pPr>
            <a:r>
              <a:rPr lang="sv-SE" sz="1600" b="1" dirty="0"/>
              <a:t>Om en täckfärg eller spärrbeläggning används så måste den vara effektiv och hindra läckage av TBT och andra icke godkända biocider från den aktuella båten</a:t>
            </a:r>
            <a:r>
              <a:rPr lang="sv-SE" sz="1600" dirty="0"/>
              <a:t>. </a:t>
            </a:r>
          </a:p>
          <a:p>
            <a:pPr>
              <a:lnSpc>
                <a:spcPct val="110000"/>
              </a:lnSpc>
            </a:pPr>
            <a:r>
              <a:rPr lang="sv-SE" sz="1600" dirty="0"/>
              <a:t>Detta innebär att färgen, påmålningen och underlaget på båten tillsammans måste utgöra ett effektivt skydd mot TBT-läckage. </a:t>
            </a:r>
          </a:p>
          <a:p>
            <a:pPr>
              <a:lnSpc>
                <a:spcPct val="110000"/>
              </a:lnSpc>
            </a:pPr>
            <a:r>
              <a:rPr lang="sv-SE" sz="1600" b="1" dirty="0"/>
              <a:t>En spärrfärg är bara effektiv mot läckage så länge den är intakt. </a:t>
            </a:r>
            <a:r>
              <a:rPr lang="sv-SE" sz="1600" dirty="0"/>
              <a:t>myndigheterna anser att spärrfärger inte ska användas som metod mot läckage av TBT och icke godkända biocider, eftersom de farliga ämnena då finns kvar på båtskrovet och kan läcka ut i ett senare skede. </a:t>
            </a:r>
          </a:p>
          <a:p>
            <a:pPr>
              <a:lnSpc>
                <a:spcPct val="110000"/>
              </a:lnSpc>
            </a:pPr>
            <a:r>
              <a:rPr lang="sv-SE" sz="1600" dirty="0"/>
              <a:t>Att använda spärrfärg gör att problemet skjuts på framtiden istället för att åtgärdas på ett miljö- och hälsosäkert sätt så snart man fått kännedom om att det finns otillåtna ämnen på båtskrovet. </a:t>
            </a:r>
          </a:p>
          <a:p>
            <a:pPr>
              <a:lnSpc>
                <a:spcPct val="110000"/>
              </a:lnSpc>
            </a:pPr>
            <a:r>
              <a:rPr lang="sv-SE" sz="1600" dirty="0"/>
              <a:t>I detta sammanhang bör man observera att enligt</a:t>
            </a:r>
            <a:r>
              <a:rPr lang="sv-SE" sz="1600" b="1" dirty="0"/>
              <a:t> regeln om bevisbörda i 2 kap. 1 § miljöbalken </a:t>
            </a:r>
            <a:r>
              <a:rPr lang="sv-SE" sz="1600" dirty="0"/>
              <a:t>är den som avser att vidta en åtgärd skyldig att visa att åtgärden inte medför negativa effekter för människa eller miljö, </a:t>
            </a:r>
          </a:p>
          <a:p>
            <a:pPr>
              <a:lnSpc>
                <a:spcPct val="110000"/>
              </a:lnSpc>
            </a:pPr>
            <a:r>
              <a:rPr lang="sv-SE" sz="1600" dirty="0"/>
              <a:t>samt att enligt 2 kap. 4 § miljöbalken undvika att använda sådana kemiska produkter, eller varor behandlade med sådana kemiska produkter, som kan befaras medföra risker för människors hälsa eller miljön, om de kan ersättas med alternativ som kan antas vara mindre farliga. </a:t>
            </a:r>
          </a:p>
          <a:p>
            <a:pPr marL="0" indent="0">
              <a:lnSpc>
                <a:spcPct val="110000"/>
              </a:lnSpc>
              <a:buNone/>
            </a:pPr>
            <a:r>
              <a:rPr lang="sv-SE" sz="1600" dirty="0"/>
              <a:t>Båten kan exempelvis säljas vidare till nya ägare, som inte får kunskap om gifterna i båtbottenfärgen och därmed hanterar båtbotten på ett sätt som gör att gifterna läcker ut. Samma problem kan uppstå när båten ska skrotas och ägaren inte vet att det finns TBT på båten. </a:t>
            </a:r>
            <a:endParaRPr lang="sv-SE" dirty="0"/>
          </a:p>
        </p:txBody>
      </p:sp>
    </p:spTree>
    <p:extLst>
      <p:ext uri="{BB962C8B-B14F-4D97-AF65-F5344CB8AC3E}">
        <p14:creationId xmlns:p14="http://schemas.microsoft.com/office/powerpoint/2010/main" val="1790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F9178-2FDC-F391-4F1A-F6F9A7A2D4E5}"/>
              </a:ext>
            </a:extLst>
          </p:cNvPr>
          <p:cNvSpPr>
            <a:spLocks noGrp="1"/>
          </p:cNvSpPr>
          <p:nvPr>
            <p:ph type="title"/>
          </p:nvPr>
        </p:nvSpPr>
        <p:spPr>
          <a:xfrm>
            <a:off x="612648" y="310896"/>
            <a:ext cx="10872216" cy="1359642"/>
          </a:xfrm>
        </p:spPr>
        <p:txBody>
          <a:bodyPr>
            <a:normAutofit/>
          </a:bodyPr>
          <a:lstStyle/>
          <a:p>
            <a:r>
              <a:rPr lang="sv-SE" dirty="0"/>
              <a:t>				Skrovduk</a:t>
            </a:r>
            <a:br>
              <a:rPr lang="sv-SE" dirty="0"/>
            </a:br>
            <a:endParaRPr lang="sv-SE" dirty="0"/>
          </a:p>
        </p:txBody>
      </p:sp>
      <p:sp>
        <p:nvSpPr>
          <p:cNvPr id="3" name="Platshållare för innehåll 2">
            <a:extLst>
              <a:ext uri="{FF2B5EF4-FFF2-40B4-BE49-F238E27FC236}">
                <a16:creationId xmlns:a16="http://schemas.microsoft.com/office/drawing/2014/main" id="{04997E9B-0CB8-3665-8894-647797DE03D7}"/>
              </a:ext>
            </a:extLst>
          </p:cNvPr>
          <p:cNvSpPr>
            <a:spLocks noGrp="1"/>
          </p:cNvSpPr>
          <p:nvPr>
            <p:ph sz="quarter" idx="13"/>
          </p:nvPr>
        </p:nvSpPr>
        <p:spPr>
          <a:xfrm>
            <a:off x="0" y="1854200"/>
            <a:ext cx="10685417" cy="5108303"/>
          </a:xfrm>
        </p:spPr>
        <p:txBody>
          <a:bodyPr>
            <a:normAutofit fontScale="25000" lnSpcReduction="20000"/>
          </a:bodyPr>
          <a:lstStyle/>
          <a:p>
            <a:endParaRPr lang="sv-SE" sz="6400" dirty="0"/>
          </a:p>
          <a:p>
            <a:endParaRPr lang="sv-SE" sz="6400" dirty="0"/>
          </a:p>
          <a:p>
            <a:endParaRPr lang="sv-SE" sz="6400" dirty="0"/>
          </a:p>
          <a:p>
            <a:pPr marL="0" indent="0">
              <a:buNone/>
            </a:pPr>
            <a:r>
              <a:rPr lang="sv-SE" sz="9600" dirty="0"/>
              <a:t>	</a:t>
            </a:r>
            <a:endParaRPr lang="sv-SE" sz="8000" b="1" dirty="0"/>
          </a:p>
          <a:p>
            <a:pPr marL="0" indent="0">
              <a:buNone/>
            </a:pPr>
            <a:endParaRPr lang="sv-SE" sz="8000" b="1" dirty="0"/>
          </a:p>
          <a:p>
            <a:pPr marL="0" indent="0">
              <a:buNone/>
            </a:pPr>
            <a:endParaRPr lang="sv-SE" sz="8000" b="1" dirty="0"/>
          </a:p>
          <a:p>
            <a:pPr marL="0" indent="0">
              <a:buNone/>
            </a:pPr>
            <a:endParaRPr lang="sv-SE" sz="8000" b="1" dirty="0"/>
          </a:p>
          <a:p>
            <a:pPr marL="0" indent="0">
              <a:buNone/>
            </a:pPr>
            <a:endParaRPr lang="sv-SE" sz="8000" b="1" dirty="0"/>
          </a:p>
          <a:p>
            <a:pPr marL="0" indent="0">
              <a:buNone/>
            </a:pPr>
            <a:endParaRPr lang="sv-SE" sz="8000" dirty="0"/>
          </a:p>
          <a:p>
            <a:pPr marL="0" indent="0">
              <a:buNone/>
            </a:pPr>
            <a:endParaRPr lang="sv-SE" sz="8000" dirty="0"/>
          </a:p>
          <a:p>
            <a:pPr marL="0" indent="0">
              <a:buNone/>
            </a:pPr>
            <a:r>
              <a:rPr lang="sv-SE" sz="8000" dirty="0"/>
              <a:t>		</a:t>
            </a:r>
          </a:p>
          <a:p>
            <a:pPr marL="0" indent="0">
              <a:buNone/>
            </a:pPr>
            <a:endParaRPr lang="sv-SE" sz="8000" dirty="0"/>
          </a:p>
          <a:p>
            <a:pPr marL="0" indent="0">
              <a:buNone/>
            </a:pPr>
            <a:endParaRPr lang="sv-SE" sz="8000" dirty="0"/>
          </a:p>
          <a:p>
            <a:pPr marL="0" indent="0">
              <a:buNone/>
            </a:pPr>
            <a:endParaRPr lang="sv-SE" sz="8000" dirty="0"/>
          </a:p>
          <a:p>
            <a:pPr marL="0" indent="0">
              <a:buNone/>
            </a:pPr>
            <a:endParaRPr lang="sv-SE" sz="8000" dirty="0"/>
          </a:p>
          <a:p>
            <a:pPr marL="0" indent="0">
              <a:buNone/>
            </a:pPr>
            <a:r>
              <a:rPr lang="sv-SE" sz="8000" dirty="0"/>
              <a:t>Med Clean Marine skrovskyddsduk behöver du inte bottenmåla!</a:t>
            </a:r>
          </a:p>
          <a:p>
            <a:pPr marL="0" indent="0">
              <a:buNone/>
            </a:pPr>
            <a:r>
              <a:rPr lang="sv-SE" sz="8000" dirty="0"/>
              <a:t>Duken håller skrovet rent och skyddar mot påväxt på ett enkelt och skonsamt sätt.</a:t>
            </a:r>
          </a:p>
          <a:p>
            <a:pPr marL="0" indent="0">
              <a:buNone/>
            </a:pPr>
            <a:endParaRPr lang="sv-SE" sz="8000" dirty="0"/>
          </a:p>
          <a:p>
            <a:pPr marL="0" indent="0">
              <a:buNone/>
            </a:pPr>
            <a:r>
              <a:rPr lang="sv-SE" sz="8000" b="1" dirty="0"/>
              <a:t>Fördelar						</a:t>
            </a:r>
            <a:r>
              <a:rPr lang="sv-SE" sz="8000" dirty="0"/>
              <a:t>V</a:t>
            </a:r>
            <a:r>
              <a:rPr lang="sv-SE" sz="8000" b="1" dirty="0"/>
              <a:t>år duk läcker inget till havet </a:t>
            </a:r>
            <a:r>
              <a:rPr lang="sv-SE" sz="8000" dirty="0"/>
              <a:t>– </a:t>
            </a:r>
          </a:p>
          <a:p>
            <a:pPr marL="0" indent="0">
              <a:buNone/>
            </a:pPr>
            <a:r>
              <a:rPr lang="sv-SE" sz="8000" dirty="0"/>
              <a:t>Du slipper miljöfarliga bottenfärger, som läcker	den innehåller inte mjukningsmedel. Inte heller giftiga ämne (bl.a. koppar och zink) till havet och	PVC. De plaster PO) som vi använder är godkända förorenar båtuppställningsplatser. 	för långvarig kontakt med dricksvatten. </a:t>
            </a:r>
          </a:p>
          <a:p>
            <a:pPr marL="0" indent="0">
              <a:buNone/>
            </a:pPr>
            <a:endParaRPr lang="sv-SE" sz="8000" b="1" dirty="0"/>
          </a:p>
          <a:p>
            <a:pPr marL="0" indent="0">
              <a:buNone/>
            </a:pPr>
            <a:r>
              <a:rPr lang="sv-SE" sz="8000" b="1" dirty="0"/>
              <a:t>Mindre arbetsinsats på båten 			Att lägga till vid båtplatsen blir lättare;                                        </a:t>
            </a:r>
            <a:r>
              <a:rPr lang="sv-SE" sz="8000" dirty="0"/>
              <a:t>när den görs redo för nästa säsong. 		skrovduken håller båten på behöver plats.                                Ingen påväxt på båtbottnen</a:t>
            </a:r>
            <a:r>
              <a:rPr lang="sv-SE" sz="8000" b="1" dirty="0"/>
              <a:t> </a:t>
            </a:r>
            <a:r>
              <a:rPr lang="sv-SE" sz="8000" dirty="0"/>
              <a:t>har ju skett .   		Allt för ett skönare båtliv                                             Men  skrovduken behöver tas upp och                                                                                                                                               rengöras</a:t>
            </a:r>
            <a:endParaRPr lang="sv-SE" sz="8000" b="1" dirty="0"/>
          </a:p>
          <a:p>
            <a:pPr marL="0" indent="0">
              <a:buNone/>
            </a:pPr>
            <a:r>
              <a:rPr lang="sv-SE" sz="8000" dirty="0"/>
              <a:t>	</a:t>
            </a:r>
          </a:p>
          <a:p>
            <a:pPr marL="0" indent="0">
              <a:buNone/>
            </a:pPr>
            <a:endParaRPr lang="sv-SE" sz="8000" dirty="0"/>
          </a:p>
          <a:p>
            <a:pPr marL="0" indent="0">
              <a:buNone/>
            </a:pPr>
            <a:r>
              <a:rPr lang="sv-SE" sz="8000" dirty="0"/>
              <a:t>	 </a:t>
            </a:r>
          </a:p>
          <a:p>
            <a:pPr marL="0" indent="0">
              <a:buNone/>
            </a:pPr>
            <a:endParaRPr lang="sv-SE" sz="8000" dirty="0"/>
          </a:p>
          <a:p>
            <a:pPr marL="0" indent="0">
              <a:buNone/>
            </a:pPr>
            <a:r>
              <a:rPr lang="sv-SE" sz="8000" dirty="0"/>
              <a:t>		</a:t>
            </a:r>
            <a:r>
              <a:rPr lang="sv-SE" sz="8000" b="1" dirty="0"/>
              <a:t> 				</a:t>
            </a:r>
            <a:r>
              <a:rPr lang="sv-SE" sz="8000" dirty="0"/>
              <a:t>									</a:t>
            </a:r>
          </a:p>
          <a:p>
            <a:pPr marL="0" indent="0">
              <a:buNone/>
            </a:pPr>
            <a:endParaRPr lang="sv-SE" sz="8000" dirty="0"/>
          </a:p>
          <a:p>
            <a:pPr marL="0" indent="0">
              <a:buNone/>
            </a:pPr>
            <a:r>
              <a:rPr lang="sv-SE" sz="8000" b="1" dirty="0"/>
              <a:t> </a:t>
            </a:r>
            <a:endParaRPr lang="sv-SE" sz="8000" dirty="0"/>
          </a:p>
          <a:p>
            <a:pPr marL="0" indent="0">
              <a:buNone/>
            </a:pPr>
            <a:r>
              <a:rPr lang="sv-SE" sz="8000" dirty="0"/>
              <a:t>							</a:t>
            </a:r>
          </a:p>
          <a:p>
            <a:pPr marL="0" indent="0">
              <a:buNone/>
            </a:pPr>
            <a:endParaRPr lang="sv-SE" sz="8000" dirty="0"/>
          </a:p>
          <a:p>
            <a:pPr marL="0" indent="0">
              <a:buNone/>
            </a:pPr>
            <a:endParaRPr lang="sv-SE" sz="8000" dirty="0"/>
          </a:p>
          <a:p>
            <a:pPr marL="0" indent="0">
              <a:buNone/>
            </a:pPr>
            <a:r>
              <a:rPr lang="sv-SE" sz="8000" dirty="0"/>
              <a:t>									</a:t>
            </a:r>
          </a:p>
          <a:p>
            <a:endParaRPr lang="sv-SE" sz="8000" dirty="0"/>
          </a:p>
          <a:p>
            <a:r>
              <a:rPr lang="sv-SE" sz="8000" dirty="0"/>
              <a:t> </a:t>
            </a:r>
          </a:p>
          <a:p>
            <a:r>
              <a:rPr lang="sv-SE" dirty="0" err="1"/>
              <a:t>förMen</a:t>
            </a:r>
            <a:r>
              <a:rPr lang="sv-SE" dirty="0"/>
              <a:t> skrovduken behöver tas upp </a:t>
            </a:r>
          </a:p>
          <a:p>
            <a:endParaRPr lang="sv-SE" dirty="0"/>
          </a:p>
        </p:txBody>
      </p:sp>
    </p:spTree>
    <p:extLst>
      <p:ext uri="{BB962C8B-B14F-4D97-AF65-F5344CB8AC3E}">
        <p14:creationId xmlns:p14="http://schemas.microsoft.com/office/powerpoint/2010/main" val="1649329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FE893-2445-66C9-4194-A7C6C6490058}"/>
              </a:ext>
            </a:extLst>
          </p:cNvPr>
          <p:cNvSpPr>
            <a:spLocks noGrp="1"/>
          </p:cNvSpPr>
          <p:nvPr>
            <p:ph type="title"/>
          </p:nvPr>
        </p:nvSpPr>
        <p:spPr>
          <a:xfrm>
            <a:off x="658368" y="2103120"/>
            <a:ext cx="3666744" cy="2624328"/>
          </a:xfrm>
        </p:spPr>
        <p:txBody>
          <a:bodyPr anchor="ctr">
            <a:normAutofit/>
          </a:bodyPr>
          <a:lstStyle/>
          <a:p>
            <a:r>
              <a:rPr lang="sv-SE"/>
              <a:t>Så fungerar det</a:t>
            </a:r>
            <a:br>
              <a:rPr lang="sv-SE"/>
            </a:br>
            <a:endParaRPr lang="sv-SE"/>
          </a:p>
        </p:txBody>
      </p:sp>
      <p:sp>
        <p:nvSpPr>
          <p:cNvPr id="3" name="Platshållare för innehåll 2">
            <a:extLst>
              <a:ext uri="{FF2B5EF4-FFF2-40B4-BE49-F238E27FC236}">
                <a16:creationId xmlns:a16="http://schemas.microsoft.com/office/drawing/2014/main" id="{9A70A022-0225-BCF6-BDF2-50A73E4043AC}"/>
              </a:ext>
            </a:extLst>
          </p:cNvPr>
          <p:cNvSpPr>
            <a:spLocks noGrp="1"/>
          </p:cNvSpPr>
          <p:nvPr>
            <p:ph sz="quarter" idx="13"/>
          </p:nvPr>
        </p:nvSpPr>
        <p:spPr>
          <a:xfrm>
            <a:off x="6057702" y="877824"/>
            <a:ext cx="5509458" cy="5102352"/>
          </a:xfrm>
        </p:spPr>
        <p:txBody>
          <a:bodyPr anchor="ctr">
            <a:normAutofit fontScale="92500" lnSpcReduction="20000"/>
          </a:bodyPr>
          <a:lstStyle/>
          <a:p>
            <a:pPr marL="0" indent="0">
              <a:lnSpc>
                <a:spcPct val="110000"/>
              </a:lnSpc>
              <a:buNone/>
            </a:pPr>
            <a:endParaRPr lang="sv-SE" sz="1600" dirty="0"/>
          </a:p>
          <a:p>
            <a:pPr marL="0" indent="0">
              <a:lnSpc>
                <a:spcPct val="110000"/>
              </a:lnSpc>
              <a:buNone/>
            </a:pPr>
            <a:r>
              <a:rPr lang="sv-SE" dirty="0"/>
              <a:t>Clean Marine Skrovskyddsduk är en flytande presenning som skyddar din båtbotten mot havstulpaner, snäckor och alger.</a:t>
            </a:r>
          </a:p>
          <a:p>
            <a:pPr marL="0" indent="0">
              <a:lnSpc>
                <a:spcPct val="110000"/>
              </a:lnSpc>
              <a:buNone/>
            </a:pPr>
            <a:r>
              <a:rPr lang="sv-SE" dirty="0"/>
              <a:t>Duken placerar du på din båtplats och fäster i brygga samt t.ex. Y-bommar / akterstolpar. När du ska lägga till din båt kör du upp på duken. Där vilar båten sedan tryggt och skönt. Direktkontakten mellan skrovduk och båt botten gör att havstulpaner och alger inte vill växa där!</a:t>
            </a:r>
          </a:p>
          <a:p>
            <a:pPr marL="0" indent="0">
              <a:lnSpc>
                <a:spcPct val="110000"/>
              </a:lnSpc>
              <a:buNone/>
            </a:pPr>
            <a:r>
              <a:rPr lang="sv-SE" dirty="0"/>
              <a:t>När du ska ta en tur backar du ut som vanligt. Enkelt, smidigt och skonsamt för miljön!</a:t>
            </a:r>
          </a:p>
          <a:p>
            <a:pPr marL="0" indent="0">
              <a:lnSpc>
                <a:spcPct val="110000"/>
              </a:lnSpc>
              <a:buNone/>
            </a:pPr>
            <a:r>
              <a:rPr lang="sv-SE" dirty="0"/>
              <a:t>På hösten tar du upp skrovduken i samband med upptagning av båten. Bogsera den till slipen och tvätta av den där med med högtryckstvätt, borste och vatten. Förvara den sedan skyddad under vintern för ökad livslängd.</a:t>
            </a:r>
          </a:p>
          <a:p>
            <a:pPr marL="0" indent="0">
              <a:lnSpc>
                <a:spcPct val="110000"/>
              </a:lnSpc>
              <a:buNone/>
            </a:pPr>
            <a:endParaRPr lang="sv-SE" sz="1600" dirty="0"/>
          </a:p>
        </p:txBody>
      </p:sp>
    </p:spTree>
    <p:extLst>
      <p:ext uri="{BB962C8B-B14F-4D97-AF65-F5344CB8AC3E}">
        <p14:creationId xmlns:p14="http://schemas.microsoft.com/office/powerpoint/2010/main" val="303202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557BD8-9864-D5F3-712C-2132BF402A27}"/>
              </a:ext>
            </a:extLst>
          </p:cNvPr>
          <p:cNvSpPr>
            <a:spLocks noGrp="1"/>
          </p:cNvSpPr>
          <p:nvPr>
            <p:ph type="title"/>
          </p:nvPr>
        </p:nvSpPr>
        <p:spPr/>
        <p:txBody>
          <a:bodyPr>
            <a:normAutofit/>
          </a:bodyPr>
          <a:lstStyle/>
          <a:p>
            <a:r>
              <a:rPr lang="sv-SE" sz="4000" b="1"/>
              <a:t>Skrovduk</a:t>
            </a:r>
          </a:p>
        </p:txBody>
      </p:sp>
      <p:sp>
        <p:nvSpPr>
          <p:cNvPr id="3" name="Platshållare för innehåll 2">
            <a:extLst>
              <a:ext uri="{FF2B5EF4-FFF2-40B4-BE49-F238E27FC236}">
                <a16:creationId xmlns:a16="http://schemas.microsoft.com/office/drawing/2014/main" id="{1DDDD3A4-526B-7CC6-6E0D-038D5E601567}"/>
              </a:ext>
            </a:extLst>
          </p:cNvPr>
          <p:cNvSpPr>
            <a:spLocks noGrp="1"/>
          </p:cNvSpPr>
          <p:nvPr>
            <p:ph sz="quarter" idx="13"/>
          </p:nvPr>
        </p:nvSpPr>
        <p:spPr>
          <a:xfrm>
            <a:off x="109728" y="1951892"/>
            <a:ext cx="10872216" cy="4256884"/>
          </a:xfrm>
        </p:spPr>
        <p:txBody>
          <a:bodyPr/>
          <a:lstStyle/>
          <a:p>
            <a:pPr marL="0" indent="0">
              <a:buNone/>
            </a:pPr>
            <a:r>
              <a:rPr lang="sv-SE" b="1"/>
              <a:t> </a:t>
            </a:r>
            <a:endParaRPr lang="sv-SE"/>
          </a:p>
          <a:p>
            <a:pPr marL="0" indent="0">
              <a:buNone/>
            </a:pPr>
            <a:endParaRPr lang="sv-SE"/>
          </a:p>
          <a:p>
            <a:pPr marL="0" indent="0">
              <a:buNone/>
            </a:pPr>
            <a:r>
              <a:rPr lang="sv-SE"/>
              <a:t>						</a:t>
            </a:r>
          </a:p>
          <a:p>
            <a:pPr marL="0" indent="0">
              <a:buNone/>
            </a:pPr>
            <a:r>
              <a:rPr lang="sv-SE"/>
              <a:t>						</a:t>
            </a:r>
          </a:p>
        </p:txBody>
      </p:sp>
      <p:pic>
        <p:nvPicPr>
          <p:cNvPr id="5" name="Bildobjekt 4" descr="En bild som visar utomhus, skepp, båt, vattenfartyg&#10;&#10;AI-genererat innehåll kan vara felaktigt.">
            <a:extLst>
              <a:ext uri="{FF2B5EF4-FFF2-40B4-BE49-F238E27FC236}">
                <a16:creationId xmlns:a16="http://schemas.microsoft.com/office/drawing/2014/main" id="{4E2C5767-1036-58B1-9269-4C302A15A4CA}"/>
              </a:ext>
            </a:extLst>
          </p:cNvPr>
          <p:cNvPicPr>
            <a:picLocks noChangeAspect="1"/>
          </p:cNvPicPr>
          <p:nvPr/>
        </p:nvPicPr>
        <p:blipFill>
          <a:blip r:embed="rId2"/>
          <a:stretch>
            <a:fillRect/>
          </a:stretch>
        </p:blipFill>
        <p:spPr>
          <a:xfrm>
            <a:off x="109728" y="1843449"/>
            <a:ext cx="4055872" cy="5037738"/>
          </a:xfrm>
          <a:prstGeom prst="rect">
            <a:avLst/>
          </a:prstGeom>
        </p:spPr>
      </p:pic>
      <p:sp>
        <p:nvSpPr>
          <p:cNvPr id="7" name="textruta 6">
            <a:extLst>
              <a:ext uri="{FF2B5EF4-FFF2-40B4-BE49-F238E27FC236}">
                <a16:creationId xmlns:a16="http://schemas.microsoft.com/office/drawing/2014/main" id="{B20851B0-A96D-4D22-A624-58DB5A6BAC43}"/>
              </a:ext>
            </a:extLst>
          </p:cNvPr>
          <p:cNvSpPr txBox="1"/>
          <p:nvPr/>
        </p:nvSpPr>
        <p:spPr>
          <a:xfrm>
            <a:off x="4279393" y="1843449"/>
            <a:ext cx="7802880" cy="4708981"/>
          </a:xfrm>
          <a:prstGeom prst="rect">
            <a:avLst/>
          </a:prstGeom>
          <a:noFill/>
        </p:spPr>
        <p:txBody>
          <a:bodyPr wrap="square">
            <a:spAutoFit/>
          </a:bodyPr>
          <a:lstStyle/>
          <a:p>
            <a:pPr>
              <a:buNone/>
            </a:pPr>
            <a:endParaRPr lang="sv-SE" sz="2000" dirty="0">
              <a:solidFill>
                <a:srgbClr val="00315E"/>
              </a:solidFill>
              <a:effectLst/>
              <a:latin typeface="Helvetica" pitchFamily="2" charset="0"/>
            </a:endParaRPr>
          </a:p>
          <a:p>
            <a:pPr>
              <a:buNone/>
            </a:pPr>
            <a:r>
              <a:rPr lang="sv-SE" sz="2000" dirty="0">
                <a:solidFill>
                  <a:srgbClr val="00315E"/>
                </a:solidFill>
                <a:effectLst/>
                <a:latin typeface="Helvetica" pitchFamily="2" charset="0"/>
              </a:rPr>
              <a:t>FAKTA</a:t>
            </a:r>
          </a:p>
          <a:p>
            <a:pPr>
              <a:buNone/>
            </a:pPr>
            <a:r>
              <a:rPr lang="sv-SE" sz="2000" dirty="0">
                <a:solidFill>
                  <a:srgbClr val="00315E"/>
                </a:solidFill>
                <a:effectLst/>
                <a:latin typeface="Helvetica" pitchFamily="2" charset="0"/>
              </a:rPr>
              <a:t>Passar motorbåtar upp till 10 m med planande / halvplanande</a:t>
            </a:r>
          </a:p>
          <a:p>
            <a:pPr>
              <a:buNone/>
            </a:pPr>
            <a:r>
              <a:rPr lang="sv-SE" sz="2000" dirty="0">
                <a:solidFill>
                  <a:srgbClr val="00315E"/>
                </a:solidFill>
                <a:effectLst/>
                <a:latin typeface="Helvetica" pitchFamily="2" charset="0"/>
              </a:rPr>
              <a:t>skrov samt utombordsmotor eller </a:t>
            </a:r>
            <a:r>
              <a:rPr lang="sv-SE" sz="2000" dirty="0" err="1">
                <a:solidFill>
                  <a:srgbClr val="00315E"/>
                </a:solidFill>
                <a:effectLst/>
                <a:latin typeface="Helvetica" pitchFamily="2" charset="0"/>
              </a:rPr>
              <a:t>inu</a:t>
            </a:r>
            <a:r>
              <a:rPr lang="sv-SE" sz="2000" dirty="0">
                <a:solidFill>
                  <a:srgbClr val="00315E"/>
                </a:solidFill>
                <a:effectLst/>
                <a:latin typeface="Helvetica" pitchFamily="2" charset="0"/>
              </a:rPr>
              <a:t>-drev.</a:t>
            </a:r>
          </a:p>
          <a:p>
            <a:pPr>
              <a:buNone/>
            </a:pPr>
            <a:r>
              <a:rPr lang="sv-SE" sz="2000" dirty="0">
                <a:solidFill>
                  <a:srgbClr val="00315E"/>
                </a:solidFill>
                <a:effectLst/>
                <a:latin typeface="Helvetica" pitchFamily="2" charset="0"/>
              </a:rPr>
              <a:t>Passar till alla typer av båtplatser. Principen är att du behöver</a:t>
            </a:r>
          </a:p>
          <a:p>
            <a:pPr>
              <a:buNone/>
            </a:pPr>
            <a:r>
              <a:rPr lang="sv-SE" sz="2000" dirty="0">
                <a:solidFill>
                  <a:srgbClr val="00315E"/>
                </a:solidFill>
                <a:effectLst/>
                <a:latin typeface="Helvetica" pitchFamily="2" charset="0"/>
              </a:rPr>
              <a:t>4 fästpunkter; två fram och bak, som håller duken på plats.</a:t>
            </a:r>
          </a:p>
          <a:p>
            <a:pPr>
              <a:buNone/>
            </a:pPr>
            <a:r>
              <a:rPr lang="sv-SE" sz="2000" dirty="0">
                <a:solidFill>
                  <a:srgbClr val="00315E"/>
                </a:solidFill>
                <a:effectLst/>
                <a:latin typeface="Helvetica" pitchFamily="2" charset="0"/>
              </a:rPr>
              <a:t>Stark! Flytande presenning i tre lager, med skum i mitten.</a:t>
            </a:r>
          </a:p>
          <a:p>
            <a:pPr>
              <a:buNone/>
            </a:pPr>
            <a:r>
              <a:rPr lang="sv-SE" sz="2000" dirty="0">
                <a:solidFill>
                  <a:srgbClr val="00315E"/>
                </a:solidFill>
                <a:effectLst/>
                <a:latin typeface="Helvetica" pitchFamily="2" charset="0"/>
              </a:rPr>
              <a:t>Hög rivstyrka och förstärkta kanter.</a:t>
            </a:r>
          </a:p>
          <a:p>
            <a:pPr>
              <a:buNone/>
            </a:pPr>
            <a:r>
              <a:rPr lang="sv-SE" sz="2000" dirty="0">
                <a:solidFill>
                  <a:srgbClr val="00315E"/>
                </a:solidFill>
                <a:effectLst/>
                <a:latin typeface="Helvetica" pitchFamily="2" charset="0"/>
              </a:rPr>
              <a:t>Livslängd: 10 år vid normal användning.</a:t>
            </a:r>
          </a:p>
          <a:p>
            <a:pPr>
              <a:buNone/>
            </a:pPr>
            <a:r>
              <a:rPr lang="sv-SE" sz="2000" dirty="0">
                <a:solidFill>
                  <a:srgbClr val="00315E"/>
                </a:solidFill>
                <a:effectLst/>
                <a:latin typeface="Helvetica" pitchFamily="2" charset="0"/>
              </a:rPr>
              <a:t>Prisexempel: 11 900 kr för båtlängd 5,5 m (årlig kostnad ca 1200 kr).</a:t>
            </a:r>
          </a:p>
          <a:p>
            <a:pPr>
              <a:buNone/>
            </a:pPr>
            <a:r>
              <a:rPr lang="sv-SE" sz="2000" dirty="0">
                <a:solidFill>
                  <a:srgbClr val="00315E"/>
                </a:solidFill>
                <a:effectLst/>
                <a:latin typeface="Helvetica" pitchFamily="2" charset="0"/>
              </a:rPr>
              <a:t>Måttanpassad för låg vikt och minimal skuggning på havsbotten.</a:t>
            </a:r>
          </a:p>
          <a:p>
            <a:pPr>
              <a:buNone/>
            </a:pPr>
            <a:r>
              <a:rPr lang="sv-SE" sz="2000" dirty="0">
                <a:solidFill>
                  <a:srgbClr val="00315E"/>
                </a:solidFill>
                <a:effectLst/>
                <a:latin typeface="Helvetica" pitchFamily="2" charset="0"/>
              </a:rPr>
              <a:t>Duken är kortare än båten (men längre än vattenlinjen).</a:t>
            </a:r>
          </a:p>
          <a:p>
            <a:pPr>
              <a:buNone/>
            </a:pPr>
            <a:r>
              <a:rPr lang="sv-SE" sz="2000" dirty="0">
                <a:solidFill>
                  <a:srgbClr val="00315E"/>
                </a:solidFill>
                <a:effectLst/>
                <a:latin typeface="Helvetica" pitchFamily="2" charset="0"/>
              </a:rPr>
              <a:t>Svensktillverkad: vi har egen produktion på Österlen i Skåne med lång erfarenhet av vävplast och miljöfrågor.</a:t>
            </a:r>
          </a:p>
        </p:txBody>
      </p:sp>
    </p:spTree>
    <p:extLst>
      <p:ext uri="{BB962C8B-B14F-4D97-AF65-F5344CB8AC3E}">
        <p14:creationId xmlns:p14="http://schemas.microsoft.com/office/powerpoint/2010/main" val="392208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3A5AFC2-5670-9056-7A41-A656F48F41F0}"/>
              </a:ext>
            </a:extLst>
          </p:cNvPr>
          <p:cNvPicPr>
            <a:picLocks noChangeAspect="1"/>
          </p:cNvPicPr>
          <p:nvPr/>
        </p:nvPicPr>
        <p:blipFill>
          <a:blip r:embed="rId2"/>
          <a:stretch>
            <a:fillRect/>
          </a:stretch>
        </p:blipFill>
        <p:spPr>
          <a:xfrm>
            <a:off x="4723892" y="5308600"/>
            <a:ext cx="7035800" cy="1549400"/>
          </a:xfrm>
          <a:prstGeom prst="rect">
            <a:avLst/>
          </a:prstGeom>
        </p:spPr>
      </p:pic>
      <p:sp>
        <p:nvSpPr>
          <p:cNvPr id="10" name="Title 1">
            <a:extLst>
              <a:ext uri="{FF2B5EF4-FFF2-40B4-BE49-F238E27FC236}">
                <a16:creationId xmlns:a16="http://schemas.microsoft.com/office/drawing/2014/main" id="{84ED4380-7ECA-97F9-5B94-2FDA3E1EBE46}"/>
              </a:ext>
            </a:extLst>
          </p:cNvPr>
          <p:cNvSpPr>
            <a:spLocks noGrp="1"/>
          </p:cNvSpPr>
          <p:nvPr>
            <p:ph type="title"/>
          </p:nvPr>
        </p:nvSpPr>
        <p:spPr>
          <a:xfrm>
            <a:off x="612648" y="640080"/>
            <a:ext cx="3081528" cy="4014216"/>
          </a:xfrm>
        </p:spPr>
        <p:txBody>
          <a:bodyPr/>
          <a:lstStyle/>
          <a:p>
            <a:endParaRPr lang="en-US" dirty="0"/>
          </a:p>
        </p:txBody>
      </p:sp>
      <p:pic>
        <p:nvPicPr>
          <p:cNvPr id="5" name="Platshållare för innehåll 4" descr="En bild som visar utomhus, fordon, transport, skepp&#10;&#10;AI-genererat innehåll kan vara felaktigt.">
            <a:extLst>
              <a:ext uri="{FF2B5EF4-FFF2-40B4-BE49-F238E27FC236}">
                <a16:creationId xmlns:a16="http://schemas.microsoft.com/office/drawing/2014/main" id="{CBDB796F-2C0F-D908-5795-E977F9703C99}"/>
              </a:ext>
            </a:extLst>
          </p:cNvPr>
          <p:cNvPicPr>
            <a:picLocks noGrp="1" noChangeAspect="1"/>
          </p:cNvPicPr>
          <p:nvPr>
            <p:ph sz="quarter" idx="13"/>
          </p:nvPr>
        </p:nvPicPr>
        <p:blipFill>
          <a:blip r:embed="rId3"/>
          <a:stretch>
            <a:fillRect/>
          </a:stretch>
        </p:blipFill>
        <p:spPr>
          <a:xfrm>
            <a:off x="4904232" y="512064"/>
            <a:ext cx="6675120" cy="3854343"/>
          </a:xfrm>
          <a:noFill/>
        </p:spPr>
      </p:pic>
    </p:spTree>
    <p:extLst>
      <p:ext uri="{BB962C8B-B14F-4D97-AF65-F5344CB8AC3E}">
        <p14:creationId xmlns:p14="http://schemas.microsoft.com/office/powerpoint/2010/main" val="315115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ä människo tal">
            <a:extLst>
              <a:ext uri="{FF2B5EF4-FFF2-40B4-BE49-F238E27FC236}">
                <a16:creationId xmlns:a16="http://schemas.microsoft.com/office/drawing/2014/main" id="{2D785965-DCD6-74B8-5712-902D132667B6}"/>
              </a:ext>
            </a:extLst>
          </p:cNvPr>
          <p:cNvPicPr>
            <a:picLocks noChangeAspect="1"/>
          </p:cNvPicPr>
          <p:nvPr/>
        </p:nvPicPr>
        <p:blipFill>
          <a:blip r:embed="rId2"/>
          <a:srcRect t="4912" b="49613"/>
          <a:stretch>
            <a:fillRect/>
          </a:stretch>
        </p:blipFill>
        <p:spPr>
          <a:xfrm>
            <a:off x="98890" y="75303"/>
            <a:ext cx="12191980" cy="1828788"/>
          </a:xfrm>
          <a:prstGeom prst="rect">
            <a:avLst/>
          </a:prstGeom>
          <a:noFill/>
        </p:spPr>
      </p:pic>
      <p:sp>
        <p:nvSpPr>
          <p:cNvPr id="2" name="Rubrik 1">
            <a:extLst>
              <a:ext uri="{FF2B5EF4-FFF2-40B4-BE49-F238E27FC236}">
                <a16:creationId xmlns:a16="http://schemas.microsoft.com/office/drawing/2014/main" id="{214CB3B7-7BC5-BB7C-2AAF-1E4E99A4DD24}"/>
              </a:ext>
            </a:extLst>
          </p:cNvPr>
          <p:cNvSpPr>
            <a:spLocks noGrp="1"/>
          </p:cNvSpPr>
          <p:nvPr>
            <p:ph type="title"/>
          </p:nvPr>
        </p:nvSpPr>
        <p:spPr>
          <a:xfrm>
            <a:off x="4969147" y="1164585"/>
            <a:ext cx="5704290" cy="924858"/>
          </a:xfrm>
        </p:spPr>
        <p:txBody>
          <a:bodyPr anchor="t">
            <a:noAutofit/>
          </a:bodyPr>
          <a:lstStyle/>
          <a:p>
            <a:r>
              <a:rPr lang="sv-SE" sz="5400" b="1" dirty="0"/>
              <a:t>Vad säger lagen </a:t>
            </a:r>
            <a:endParaRPr lang="sv-SE" sz="5400" dirty="0"/>
          </a:p>
        </p:txBody>
      </p:sp>
      <p:sp>
        <p:nvSpPr>
          <p:cNvPr id="10" name="Content Placeholder 3">
            <a:extLst>
              <a:ext uri="{FF2B5EF4-FFF2-40B4-BE49-F238E27FC236}">
                <a16:creationId xmlns:a16="http://schemas.microsoft.com/office/drawing/2014/main" id="{C79E5BBC-C1C4-CCDC-58E7-9500415ECE4F}"/>
              </a:ext>
            </a:extLst>
          </p:cNvPr>
          <p:cNvSpPr>
            <a:spLocks noGrp="1"/>
          </p:cNvSpPr>
          <p:nvPr>
            <p:ph sz="quarter" idx="14"/>
          </p:nvPr>
        </p:nvSpPr>
        <p:spPr>
          <a:xfrm>
            <a:off x="4474464" y="1791093"/>
            <a:ext cx="7717536" cy="4562574"/>
          </a:xfrm>
        </p:spPr>
        <p:txBody>
          <a:bodyPr>
            <a:normAutofit fontScale="25000" lnSpcReduction="20000"/>
          </a:bodyPr>
          <a:lstStyle/>
          <a:p>
            <a:endParaRPr lang="sv-SE" sz="5600" b="1" dirty="0"/>
          </a:p>
          <a:p>
            <a:endParaRPr lang="sv-SE" sz="5600" b="1" dirty="0"/>
          </a:p>
          <a:p>
            <a:r>
              <a:rPr lang="sv-SE" sz="7200" b="1" dirty="0"/>
              <a:t>2.3.2 Vad säger miljöbalken? Miljöbalkens syfte är att främja en hållbar utveckling och skydda miljö och</a:t>
            </a:r>
            <a:r>
              <a:rPr lang="sv-SE" sz="7200" dirty="0"/>
              <a:t> </a:t>
            </a:r>
            <a:r>
              <a:rPr lang="sv-SE" sz="7200" b="1" dirty="0"/>
              <a:t>människors hälsa</a:t>
            </a:r>
            <a:r>
              <a:rPr lang="sv-SE" sz="7200" dirty="0"/>
              <a:t>. Lagstiftningen ska skydda och se till så att värdefulla natur- och kulturmiljöer och den biologiska mångfalden bevaras till kommande generationer.</a:t>
            </a:r>
            <a:r>
              <a:rPr lang="sv-SE" sz="7200" b="1" dirty="0"/>
              <a:t> </a:t>
            </a:r>
            <a:r>
              <a:rPr lang="sv-SE" sz="6400" b="1" dirty="0"/>
              <a:t>	</a:t>
            </a:r>
          </a:p>
          <a:p>
            <a:endParaRPr lang="sv-SE" sz="5600" b="1" dirty="0"/>
          </a:p>
          <a:p>
            <a:r>
              <a:rPr lang="sv-SE" sz="7200" dirty="0"/>
              <a:t>Enligt miljöbalken ska båtägare, båtklubbar och andra berörda verksamhetsutövare </a:t>
            </a:r>
            <a:r>
              <a:rPr lang="sv-SE" sz="7200" b="1" dirty="0"/>
              <a:t>planera, kontrollera och vidta åtgärder </a:t>
            </a:r>
            <a:r>
              <a:rPr lang="sv-SE" sz="7200" dirty="0"/>
              <a:t>för att motverka eller förebygga negativ påverkan på människors hälsa och miljön. </a:t>
            </a:r>
          </a:p>
          <a:p>
            <a:endParaRPr lang="sv-SE" sz="5200" b="1" dirty="0"/>
          </a:p>
          <a:p>
            <a:r>
              <a:rPr lang="sv-SE" sz="7200" dirty="0"/>
              <a:t>Det innebär till exempel att man ska förhindra att farliga ämnen sprids till miljön när man målar på ny bottenfärg eller tar bort den gamla. Detta krav gäller alltid vid hantering av farliga ämnen, men särskilt viktigt blir det vid underhåll av fritidsbåtar eftersom det oftast sker nära vatten och kustområden, som är viktiga reproduktionsområden för många djurarter.</a:t>
            </a:r>
          </a:p>
          <a:p>
            <a:r>
              <a:rPr lang="sv-SE" dirty="0"/>
              <a:t> </a:t>
            </a:r>
          </a:p>
          <a:p>
            <a:r>
              <a:rPr lang="sv-SE" dirty="0"/>
              <a:t> </a:t>
            </a:r>
          </a:p>
          <a:p>
            <a:endParaRPr lang="en-US" sz="2000" dirty="0"/>
          </a:p>
        </p:txBody>
      </p:sp>
      <p:sp>
        <p:nvSpPr>
          <p:cNvPr id="6" name="textruta 5">
            <a:extLst>
              <a:ext uri="{FF2B5EF4-FFF2-40B4-BE49-F238E27FC236}">
                <a16:creationId xmlns:a16="http://schemas.microsoft.com/office/drawing/2014/main" id="{57E811D8-63EA-DD63-0E68-8000A2A95C37}"/>
              </a:ext>
            </a:extLst>
          </p:cNvPr>
          <p:cNvSpPr txBox="1"/>
          <p:nvPr/>
        </p:nvSpPr>
        <p:spPr>
          <a:xfrm>
            <a:off x="98890" y="2089443"/>
            <a:ext cx="4375574" cy="4154984"/>
          </a:xfrm>
          <a:prstGeom prst="rect">
            <a:avLst/>
          </a:prstGeom>
          <a:noFill/>
        </p:spPr>
        <p:txBody>
          <a:bodyPr wrap="square">
            <a:spAutoFit/>
          </a:bodyPr>
          <a:lstStyle/>
          <a:p>
            <a:r>
              <a:rPr lang="sv-SE" u="sng" dirty="0"/>
              <a:t> </a:t>
            </a:r>
            <a:r>
              <a:rPr lang="sv-SE" sz="2800" b="1" dirty="0"/>
              <a:t>Ansvar och avfallshantering</a:t>
            </a:r>
            <a:endParaRPr lang="sv-SE" sz="2800" dirty="0"/>
          </a:p>
          <a:p>
            <a:endParaRPr lang="sv-SE" b="1" dirty="0"/>
          </a:p>
          <a:p>
            <a:r>
              <a:rPr lang="sv-SE" b="1" dirty="0"/>
              <a:t>2.3.1 </a:t>
            </a:r>
            <a:r>
              <a:rPr lang="sv-SE" sz="2400" b="1" dirty="0"/>
              <a:t>Både båtägare och andra verksamhetsutövare har ett ansvar</a:t>
            </a:r>
            <a:endParaRPr lang="sv-SE" sz="2400" dirty="0"/>
          </a:p>
          <a:p>
            <a:r>
              <a:rPr lang="sv-SE" dirty="0"/>
              <a:t>Underhåll av båtar innehåller många olika moment där det finns stor risk att</a:t>
            </a:r>
          </a:p>
          <a:p>
            <a:r>
              <a:rPr lang="sv-SE" dirty="0"/>
              <a:t>människor exponeras för farliga ämnen, och att samma ämnen kan spridas</a:t>
            </a:r>
          </a:p>
          <a:p>
            <a:r>
              <a:rPr lang="sv-SE" dirty="0"/>
              <a:t>till miljön. Det är därför viktigt att vidta olika riskminskande åtgärder för att</a:t>
            </a:r>
          </a:p>
          <a:p>
            <a:r>
              <a:rPr lang="sv-SE" dirty="0"/>
              <a:t>förhindra att detta sker.</a:t>
            </a:r>
          </a:p>
          <a:p>
            <a:pPr>
              <a:spcAft>
                <a:spcPts val="600"/>
              </a:spcAft>
            </a:pPr>
            <a:endParaRPr lang="sv-SE" sz="2000" dirty="0"/>
          </a:p>
        </p:txBody>
      </p:sp>
    </p:spTree>
    <p:extLst>
      <p:ext uri="{BB962C8B-B14F-4D97-AF65-F5344CB8AC3E}">
        <p14:creationId xmlns:p14="http://schemas.microsoft.com/office/powerpoint/2010/main" val="170495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p:cTn id="7"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anim calcmode="lin" valueType="num">
                                      <p:cBhvr>
                                        <p:cTn id="13" dur="5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F0E8F-1213-3FE4-E1E7-4B39C41F627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5798B92-FDD9-12F2-29BB-533A33456710}"/>
              </a:ext>
            </a:extLst>
          </p:cNvPr>
          <p:cNvSpPr>
            <a:spLocks noGrp="1"/>
          </p:cNvSpPr>
          <p:nvPr>
            <p:ph type="title"/>
          </p:nvPr>
        </p:nvSpPr>
        <p:spPr>
          <a:xfrm>
            <a:off x="612648" y="640080"/>
            <a:ext cx="3081528" cy="5870448"/>
          </a:xfrm>
        </p:spPr>
        <p:txBody>
          <a:bodyPr anchor="t">
            <a:noAutofit/>
          </a:bodyPr>
          <a:lstStyle/>
          <a:p>
            <a:r>
              <a:rPr lang="sv-SE" sz="2400" dirty="0"/>
              <a:t>Båtmotorer som </a:t>
            </a:r>
            <a:br>
              <a:rPr lang="sv-SE" sz="2400" dirty="0"/>
            </a:br>
            <a:r>
              <a:rPr lang="sv-SE" sz="2400" dirty="0"/>
              <a:t>skräpar ned</a:t>
            </a:r>
            <a:br>
              <a:rPr lang="sv-SE" sz="2400" dirty="0"/>
            </a:br>
            <a:br>
              <a:rPr lang="sv-SE" sz="2400" dirty="0"/>
            </a:br>
            <a:r>
              <a:rPr lang="sv-SE" sz="2400" dirty="0"/>
              <a:t>En miljöbov till sjöss är de gamla tvåtaktsmotorerna som kräver oljeblandad bensin. De släpper ut ungefär en tredjedel helt oförbränd bensin i vattnet och i luften. </a:t>
            </a:r>
            <a:br>
              <a:rPr lang="sv-SE" sz="2400" dirty="0"/>
            </a:br>
            <a:br>
              <a:rPr lang="sv-SE" sz="2400" dirty="0"/>
            </a:br>
            <a:r>
              <a:rPr lang="sv-SE" sz="2400" dirty="0"/>
              <a:t>De avger olja, farliga avgaser och en del av oljan går rakt ut i vattnet. </a:t>
            </a:r>
            <a:br>
              <a:rPr lang="sv-SE" sz="2400" dirty="0"/>
            </a:br>
            <a:r>
              <a:rPr lang="sv-SE" sz="2400" dirty="0"/>
              <a:t> </a:t>
            </a:r>
          </a:p>
        </p:txBody>
      </p:sp>
      <p:graphicFrame>
        <p:nvGraphicFramePr>
          <p:cNvPr id="6" name="Rectangle 1">
            <a:extLst>
              <a:ext uri="{FF2B5EF4-FFF2-40B4-BE49-F238E27FC236}">
                <a16:creationId xmlns:a16="http://schemas.microsoft.com/office/drawing/2014/main" id="{FDAC142E-B80E-A29A-38D9-382E74639F91}"/>
              </a:ext>
            </a:extLst>
          </p:cNvPr>
          <p:cNvGraphicFramePr>
            <a:graphicFrameLocks noGrp="1"/>
          </p:cNvGraphicFramePr>
          <p:nvPr>
            <p:ph sz="quarter" idx="13"/>
            <p:extLst>
              <p:ext uri="{D42A27DB-BD31-4B8C-83A1-F6EECF244321}">
                <p14:modId xmlns:p14="http://schemas.microsoft.com/office/powerpoint/2010/main" val="627273954"/>
              </p:ext>
            </p:extLst>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25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60" name="Google Shape;160;p19"/>
          <p:cNvSpPr txBox="1"/>
          <p:nvPr/>
        </p:nvSpPr>
        <p:spPr>
          <a:xfrm>
            <a:off x="5819850" y="4827525"/>
            <a:ext cx="52317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a:solidFill>
                  <a:schemeClr val="dk1"/>
                </a:solidFill>
              </a:rPr>
              <a:t>Källa: Point, 2021 </a:t>
            </a:r>
            <a:endParaRPr sz="2800">
              <a:solidFill>
                <a:schemeClr val="dk1"/>
              </a:solidFill>
              <a:latin typeface="Calibri"/>
              <a:ea typeface="Calibri"/>
              <a:cs typeface="Calibri"/>
              <a:sym typeface="Calibri"/>
            </a:endParaRPr>
          </a:p>
        </p:txBody>
      </p:sp>
      <p:pic>
        <p:nvPicPr>
          <p:cNvPr id="2" name="Google Shape;153;p19">
            <a:extLst>
              <a:ext uri="{FF2B5EF4-FFF2-40B4-BE49-F238E27FC236}">
                <a16:creationId xmlns:a16="http://schemas.microsoft.com/office/drawing/2014/main" id="{9D93E69B-C5CD-505F-C370-943785B97179}"/>
              </a:ext>
            </a:extLst>
          </p:cNvPr>
          <p:cNvPicPr preferRelativeResize="0"/>
          <p:nvPr/>
        </p:nvPicPr>
        <p:blipFill>
          <a:blip r:embed="rId3">
            <a:alphaModFix/>
          </a:blip>
          <a:stretch>
            <a:fillRect/>
          </a:stretch>
        </p:blipFill>
        <p:spPr>
          <a:xfrm>
            <a:off x="-39775" y="565486"/>
            <a:ext cx="5859625" cy="5724000"/>
          </a:xfrm>
          <a:prstGeom prst="rect">
            <a:avLst/>
          </a:prstGeom>
          <a:noFill/>
          <a:ln>
            <a:noFill/>
          </a:ln>
        </p:spPr>
      </p:pic>
      <p:sp>
        <p:nvSpPr>
          <p:cNvPr id="3" name="Google Shape;157;p19">
            <a:extLst>
              <a:ext uri="{FF2B5EF4-FFF2-40B4-BE49-F238E27FC236}">
                <a16:creationId xmlns:a16="http://schemas.microsoft.com/office/drawing/2014/main" id="{6E7E4B95-65AC-5CBD-1149-E72B12EDD026}"/>
              </a:ext>
            </a:extLst>
          </p:cNvPr>
          <p:cNvSpPr/>
          <p:nvPr/>
        </p:nvSpPr>
        <p:spPr>
          <a:xfrm>
            <a:off x="490801" y="3082078"/>
            <a:ext cx="4313408" cy="370355"/>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5;p19">
            <a:extLst>
              <a:ext uri="{FF2B5EF4-FFF2-40B4-BE49-F238E27FC236}">
                <a16:creationId xmlns:a16="http://schemas.microsoft.com/office/drawing/2014/main" id="{C38CC8B3-5E1C-FD3C-A848-243F4091B15E}"/>
              </a:ext>
            </a:extLst>
          </p:cNvPr>
          <p:cNvSpPr/>
          <p:nvPr/>
        </p:nvSpPr>
        <p:spPr>
          <a:xfrm>
            <a:off x="2045523" y="968793"/>
            <a:ext cx="2022900" cy="370355"/>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154;p19">
            <a:extLst>
              <a:ext uri="{FF2B5EF4-FFF2-40B4-BE49-F238E27FC236}">
                <a16:creationId xmlns:a16="http://schemas.microsoft.com/office/drawing/2014/main" id="{E20D4CF7-8F4F-5BA0-400F-B3B2FC2ABA38}"/>
              </a:ext>
            </a:extLst>
          </p:cNvPr>
          <p:cNvPicPr preferRelativeResize="0"/>
          <p:nvPr/>
        </p:nvPicPr>
        <p:blipFill>
          <a:blip r:embed="rId4">
            <a:alphaModFix/>
          </a:blip>
          <a:stretch>
            <a:fillRect/>
          </a:stretch>
        </p:blipFill>
        <p:spPr>
          <a:xfrm>
            <a:off x="6096000" y="1599993"/>
            <a:ext cx="5968676" cy="3334526"/>
          </a:xfrm>
          <a:prstGeom prst="rect">
            <a:avLst/>
          </a:prstGeom>
          <a:noFill/>
          <a:ln>
            <a:noFill/>
          </a:ln>
        </p:spPr>
      </p:pic>
      <p:sp>
        <p:nvSpPr>
          <p:cNvPr id="6" name="Google Shape;159;p19">
            <a:extLst>
              <a:ext uri="{FF2B5EF4-FFF2-40B4-BE49-F238E27FC236}">
                <a16:creationId xmlns:a16="http://schemas.microsoft.com/office/drawing/2014/main" id="{7E1707FF-4DFA-3C6D-7931-77417FE7B38B}"/>
              </a:ext>
            </a:extLst>
          </p:cNvPr>
          <p:cNvSpPr/>
          <p:nvPr/>
        </p:nvSpPr>
        <p:spPr>
          <a:xfrm>
            <a:off x="6181983" y="2768013"/>
            <a:ext cx="1581086" cy="387257"/>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p19">
            <a:extLst>
              <a:ext uri="{FF2B5EF4-FFF2-40B4-BE49-F238E27FC236}">
                <a16:creationId xmlns:a16="http://schemas.microsoft.com/office/drawing/2014/main" id="{5A98BDCF-FE4F-7AED-B61F-23597FBBFE15}"/>
              </a:ext>
            </a:extLst>
          </p:cNvPr>
          <p:cNvSpPr/>
          <p:nvPr/>
        </p:nvSpPr>
        <p:spPr>
          <a:xfrm>
            <a:off x="6181983" y="3346514"/>
            <a:ext cx="3062400" cy="463441"/>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8;p19">
            <a:extLst>
              <a:ext uri="{FF2B5EF4-FFF2-40B4-BE49-F238E27FC236}">
                <a16:creationId xmlns:a16="http://schemas.microsoft.com/office/drawing/2014/main" id="{FA23E345-52A6-3909-23B8-C66FFD8F5DEA}"/>
              </a:ext>
            </a:extLst>
          </p:cNvPr>
          <p:cNvSpPr/>
          <p:nvPr/>
        </p:nvSpPr>
        <p:spPr>
          <a:xfrm>
            <a:off x="11051550" y="2768013"/>
            <a:ext cx="750000" cy="387257"/>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C9591CE9-2905-2A1E-8255-86666202C69F}"/>
              </a:ext>
            </a:extLst>
          </p:cNvPr>
          <p:cNvSpPr>
            <a:spLocks noGrp="1"/>
          </p:cNvSpPr>
          <p:nvPr>
            <p:ph type="title"/>
          </p:nvPr>
        </p:nvSpPr>
        <p:spPr>
          <a:xfrm>
            <a:off x="-1" y="330302"/>
            <a:ext cx="5038531" cy="5995853"/>
          </a:xfrm>
        </p:spPr>
        <p:txBody>
          <a:bodyPr anchor="ctr">
            <a:normAutofit/>
          </a:bodyPr>
          <a:lstStyle/>
          <a:p>
            <a:r>
              <a:rPr lang="sv-SE" dirty="0"/>
              <a:t>Utsläpp från båtmotorer</a:t>
            </a:r>
            <a:br>
              <a:rPr lang="sv-SE" dirty="0"/>
            </a:br>
            <a:r>
              <a:rPr lang="sv-SE" dirty="0"/>
              <a:t> </a:t>
            </a:r>
            <a:r>
              <a:rPr lang="sv-SE" sz="2400" dirty="0">
                <a:latin typeface="+mn-lt"/>
              </a:rPr>
              <a:t>Men det är enkelt att minska dessa utsläpp!</a:t>
            </a:r>
          </a:p>
        </p:txBody>
      </p:sp>
      <p:sp>
        <p:nvSpPr>
          <p:cNvPr id="12" name="Rectangle 3">
            <a:extLst>
              <a:ext uri="{FF2B5EF4-FFF2-40B4-BE49-F238E27FC236}">
                <a16:creationId xmlns:a16="http://schemas.microsoft.com/office/drawing/2014/main" id="{F99A99FA-CB2A-E4A7-E783-FD024DCE6B58}"/>
              </a:ext>
            </a:extLst>
          </p:cNvPr>
          <p:cNvSpPr>
            <a:spLocks noGrp="1" noChangeArrowheads="1"/>
          </p:cNvSpPr>
          <p:nvPr>
            <p:ph sz="quarter" idx="13"/>
          </p:nvPr>
        </p:nvSpPr>
        <p:spPr bwMode="auto">
          <a:xfrm>
            <a:off x="5344998" y="1224346"/>
            <a:ext cx="6636470" cy="425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5220" rIns="91440" bIns="952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200" b="1" i="0" u="none" strike="noStrike" cap="none" normalizeH="0" baseline="0" dirty="0">
                <a:ln>
                  <a:noFill/>
                </a:ln>
                <a:solidFill>
                  <a:srgbClr val="333333"/>
                </a:solidFill>
                <a:effectLst/>
                <a:latin typeface="source sans pro" panose="020B0503030403020204" pitchFamily="34" charset="0"/>
              </a:rPr>
              <a:t>Välj därför alkylatbensin och miljöanpassad olja</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2200" dirty="0">
              <a:solidFill>
                <a:srgbClr val="333333"/>
              </a:solidFill>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200" b="0" i="0" u="none" strike="noStrike" cap="none" normalizeH="0" baseline="0" dirty="0">
                <a:ln>
                  <a:noFill/>
                </a:ln>
                <a:solidFill>
                  <a:srgbClr val="333333"/>
                </a:solidFill>
                <a:effectLst/>
                <a:latin typeface="source sans pro" panose="020B0503030403020204" pitchFamily="34" charset="0"/>
              </a:rPr>
              <a:t>Alkylatbensin är ett miljövänligt val för tvåtaktare. Genom att använda alkylatbensin och miljöanpassad tvåtaktsolja minskar du utsläppen av miljöfarliga ämnen.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200" b="0" i="0" u="none" strike="noStrike" cap="none" normalizeH="0" baseline="0" dirty="0">
              <a:ln>
                <a:noFill/>
              </a:ln>
              <a:solidFill>
                <a:srgbClr val="333333"/>
              </a:solidFill>
              <a:effectLst/>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200" b="0" i="0" u="none" strike="noStrike" cap="none" normalizeH="0" baseline="0" dirty="0">
                <a:ln>
                  <a:noFill/>
                </a:ln>
                <a:solidFill>
                  <a:srgbClr val="333333"/>
                </a:solidFill>
                <a:effectLst/>
                <a:latin typeface="source sans pro" panose="020B0503030403020204" pitchFamily="34" charset="0"/>
              </a:rPr>
              <a:t>Det är också bättre för din egen hälsa, för ditt båtliv och för naturen. </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2200" dirty="0">
              <a:solidFill>
                <a:srgbClr val="333333"/>
              </a:solidFill>
              <a:latin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200" b="0" i="0" u="none" strike="noStrike" cap="none" normalizeH="0" baseline="0" dirty="0">
                <a:ln>
                  <a:noFill/>
                </a:ln>
                <a:solidFill>
                  <a:srgbClr val="333333"/>
                </a:solidFill>
                <a:effectLst/>
                <a:latin typeface="source sans pro" panose="020B0503030403020204" pitchFamily="34" charset="0"/>
              </a:rPr>
              <a:t>Med alkylatbensin i en äldre utombordare kan man minska de skadliga utsläppen med hela 80–90 procent.</a:t>
            </a:r>
            <a:endParaRPr kumimoji="0" lang="sv-SE" altLang="sv-S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66231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8DE8-8367-24A3-0378-2FDB2A36F20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CE5C63E-3EFB-36E6-70F1-8E1BA44E7452}"/>
              </a:ext>
            </a:extLst>
          </p:cNvPr>
          <p:cNvSpPr>
            <a:spLocks noGrp="1" noChangeArrowheads="1"/>
          </p:cNvSpPr>
          <p:nvPr>
            <p:ph type="title"/>
          </p:nvPr>
        </p:nvSpPr>
        <p:spPr bwMode="auto">
          <a:xfrm>
            <a:off x="612648" y="587978"/>
            <a:ext cx="10954512" cy="969264"/>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sv-SE" sz="4800" b="1" dirty="0"/>
              <a:t>2-TAKTSMOTOR VS 4-TAKTSMOTOR</a:t>
            </a:r>
            <a:br>
              <a:rPr lang="en-US" altLang="sv-SE" sz="4800" b="1" dirty="0"/>
            </a:br>
            <a:endParaRPr kumimoji="0" lang="en-US" altLang="sv-SE" b="0" i="0" u="none" strike="noStrike" kern="1200" cap="none" normalizeH="0" baseline="0" dirty="0">
              <a:ln>
                <a:noFill/>
              </a:ln>
              <a:effectLst/>
              <a:latin typeface="+mj-lt"/>
              <a:ea typeface="+mj-ea"/>
              <a:cs typeface="+mj-cs"/>
            </a:endParaRPr>
          </a:p>
        </p:txBody>
      </p:sp>
      <p:pic>
        <p:nvPicPr>
          <p:cNvPr id="7173" name="Picture 5" descr="Åldersbestämning av Yamaha 50 DETO, hur göra? - Maskinisten">
            <a:extLst>
              <a:ext uri="{FF2B5EF4-FFF2-40B4-BE49-F238E27FC236}">
                <a16:creationId xmlns:a16="http://schemas.microsoft.com/office/drawing/2014/main" id="{AB1D5DA4-6019-016A-C370-A4B264D3CA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2647" y="1725105"/>
            <a:ext cx="7652471" cy="4285383"/>
          </a:xfrm>
          <a:prstGeom prst="rect">
            <a:avLst/>
          </a:prstGeom>
          <a:solidFill>
            <a:srgbClr val="FFFFFF"/>
          </a:solidFill>
        </p:spPr>
      </p:pic>
      <p:sp>
        <p:nvSpPr>
          <p:cNvPr id="3" name="Rectangle 1">
            <a:extLst>
              <a:ext uri="{FF2B5EF4-FFF2-40B4-BE49-F238E27FC236}">
                <a16:creationId xmlns:a16="http://schemas.microsoft.com/office/drawing/2014/main" id="{7574EF1F-9711-7B55-7E3F-A81724988BA1}"/>
              </a:ext>
            </a:extLst>
          </p:cNvPr>
          <p:cNvSpPr>
            <a:spLocks noChangeArrowheads="1"/>
          </p:cNvSpPr>
          <p:nvPr/>
        </p:nvSpPr>
        <p:spPr bwMode="auto">
          <a:xfrm>
            <a:off x="8111333" y="1630838"/>
            <a:ext cx="3314425" cy="34313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120000"/>
              </a:lnSpc>
              <a:spcBef>
                <a:spcPts val="1000"/>
              </a:spcBef>
              <a:spcAft>
                <a:spcPct val="0"/>
              </a:spcAft>
              <a:buClrTx/>
              <a:buSzTx/>
              <a:tabLst/>
            </a:pPr>
            <a:endParaRPr kumimoji="0" lang="en-US" altLang="sv-SE" b="1" i="0" u="none" strike="noStrike" cap="none" normalizeH="0" baseline="0" dirty="0">
              <a:ln>
                <a:noFill/>
              </a:ln>
              <a:effectLst/>
              <a:latin typeface="+mn-lt"/>
            </a:endParaRPr>
          </a:p>
          <a:p>
            <a:pPr marL="228600" lvl="0" indent="-228600" eaLnBrk="1" hangingPunct="1">
              <a:lnSpc>
                <a:spcPct val="120000"/>
              </a:lnSpc>
              <a:spcBef>
                <a:spcPts val="1000"/>
              </a:spcBef>
              <a:buFont typeface="Arial" panose="020B0604020202020204" pitchFamily="34" charset="0"/>
              <a:buChar char="•"/>
            </a:pPr>
            <a:r>
              <a:rPr lang="sv-SE" b="1" dirty="0"/>
              <a:t>Om du kör din gamla 70 hk 2-taktare på full gas i 25 timmar kommer du hälla ut 300 liter oförbränd bensin rakt ut i vattnet. Om du istället byter ut den mot en nyare 2-taktare eller 4-taktare minskar bränslespillet till cirka 15 liter. Det är en skillnad på 285 liter!</a:t>
            </a:r>
            <a:endParaRPr kumimoji="0" lang="en-US" altLang="sv-SE" i="0" u="none" strike="noStrike" cap="none" normalizeH="0" baseline="0" dirty="0">
              <a:ln>
                <a:noFill/>
              </a:ln>
              <a:effectLst/>
              <a:latin typeface="+mn-lt"/>
            </a:endParaRPr>
          </a:p>
        </p:txBody>
      </p:sp>
    </p:spTree>
    <p:extLst>
      <p:ext uri="{BB962C8B-B14F-4D97-AF65-F5344CB8AC3E}">
        <p14:creationId xmlns:p14="http://schemas.microsoft.com/office/powerpoint/2010/main" val="227767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D56BDE-960C-BB6E-A281-836A8119EC7F}"/>
              </a:ext>
            </a:extLst>
          </p:cNvPr>
          <p:cNvSpPr>
            <a:spLocks noGrp="1"/>
          </p:cNvSpPr>
          <p:nvPr>
            <p:ph type="title"/>
          </p:nvPr>
        </p:nvSpPr>
        <p:spPr>
          <a:xfrm>
            <a:off x="0" y="0"/>
            <a:ext cx="5936978" cy="6858000"/>
          </a:xfrm>
        </p:spPr>
        <p:txBody>
          <a:bodyPr anchor="t">
            <a:noAutofit/>
          </a:bodyPr>
          <a:lstStyle/>
          <a:p>
            <a:r>
              <a:rPr lang="sv-SE" b="1" dirty="0">
                <a:solidFill>
                  <a:schemeClr val="tx1"/>
                </a:solidFill>
              </a:rPr>
              <a:t>Miljöarbetet i båtklubben</a:t>
            </a:r>
            <a:br>
              <a:rPr lang="sv-SE" sz="2000" dirty="0">
                <a:solidFill>
                  <a:schemeClr val="tx1"/>
                </a:solidFill>
              </a:rPr>
            </a:br>
            <a:br>
              <a:rPr lang="sv-SE" sz="2000" dirty="0">
                <a:solidFill>
                  <a:schemeClr val="tx1"/>
                </a:solidFill>
              </a:rPr>
            </a:br>
            <a:r>
              <a:rPr lang="sv-SE" sz="2100" dirty="0">
                <a:solidFill>
                  <a:schemeClr val="tx1"/>
                </a:solidFill>
              </a:rPr>
              <a:t>Svenska båtunionen har tagit fram handledningar och instruktioner för miljöarbetet i båtklubben och kan även erbjuda utbildningar. </a:t>
            </a:r>
            <a:br>
              <a:rPr lang="sv-SE" sz="2100" dirty="0">
                <a:solidFill>
                  <a:schemeClr val="tx1"/>
                </a:solidFill>
              </a:rPr>
            </a:br>
            <a:r>
              <a:rPr lang="sv-SE" sz="2100" dirty="0">
                <a:solidFill>
                  <a:schemeClr val="tx1"/>
                </a:solidFill>
              </a:rPr>
              <a:t> </a:t>
            </a:r>
            <a:br>
              <a:rPr lang="sv-SE" sz="2100" dirty="0">
                <a:solidFill>
                  <a:schemeClr val="tx1"/>
                </a:solidFill>
              </a:rPr>
            </a:br>
            <a:r>
              <a:rPr lang="sv-SE" sz="2100" dirty="0">
                <a:solidFill>
                  <a:schemeClr val="tx1"/>
                </a:solidFill>
              </a:rPr>
              <a:t>Framöver är det Havs- och vattenmyndighetens åtgärdsprogram för havs-miljön som kommer diktera framtida utredningar och kravställningar som påverkar fritidsbåtslivet.</a:t>
            </a:r>
            <a:br>
              <a:rPr lang="sv-SE" sz="2100" dirty="0">
                <a:solidFill>
                  <a:schemeClr val="tx1"/>
                </a:solidFill>
              </a:rPr>
            </a:br>
            <a:br>
              <a:rPr lang="sv-SE" sz="2100" dirty="0">
                <a:solidFill>
                  <a:schemeClr val="tx1"/>
                </a:solidFill>
              </a:rPr>
            </a:br>
            <a:r>
              <a:rPr lang="sv-SE" sz="2100" dirty="0">
                <a:solidFill>
                  <a:schemeClr val="tx1"/>
                </a:solidFill>
              </a:rPr>
              <a:t>Dessa åtgärdsprogram löper under sex år, i enlighet med Vattendirektivet och Havsmiljöförordningen, vilket innebär att åtgärdsprogrammen fokuserar på framtagande av åtgärder under 2022-2027. </a:t>
            </a:r>
            <a:endParaRPr lang="sv-SE" sz="1800" b="1" dirty="0"/>
          </a:p>
        </p:txBody>
      </p:sp>
      <p:pic>
        <p:nvPicPr>
          <p:cNvPr id="7" name="Picture 4" descr="Undervattensvy">
            <a:extLst>
              <a:ext uri="{FF2B5EF4-FFF2-40B4-BE49-F238E27FC236}">
                <a16:creationId xmlns:a16="http://schemas.microsoft.com/office/drawing/2014/main" id="{1AA69211-0FAE-6F48-44AD-6E32798537EE}"/>
              </a:ext>
            </a:extLst>
          </p:cNvPr>
          <p:cNvPicPr>
            <a:picLocks noChangeAspect="1"/>
          </p:cNvPicPr>
          <p:nvPr/>
        </p:nvPicPr>
        <p:blipFill>
          <a:blip r:embed="rId2"/>
          <a:srcRect l="14857" r="14857"/>
          <a:stretch>
            <a:fillRect/>
          </a:stretch>
        </p:blipFill>
        <p:spPr>
          <a:xfrm>
            <a:off x="6096000" y="197708"/>
            <a:ext cx="5936978" cy="6139071"/>
          </a:xfrm>
          <a:prstGeom prst="rect">
            <a:avLst/>
          </a:prstGeom>
          <a:noFill/>
        </p:spPr>
      </p:pic>
    </p:spTree>
    <p:extLst>
      <p:ext uri="{BB962C8B-B14F-4D97-AF65-F5344CB8AC3E}">
        <p14:creationId xmlns:p14="http://schemas.microsoft.com/office/powerpoint/2010/main" val="299452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4E0CF-7A77-3FD5-7C83-43BFAA67192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5F29042-CA46-807E-D057-BCEA828C3C37}"/>
              </a:ext>
            </a:extLst>
          </p:cNvPr>
          <p:cNvSpPr>
            <a:spLocks noGrp="1"/>
          </p:cNvSpPr>
          <p:nvPr>
            <p:ph type="title"/>
          </p:nvPr>
        </p:nvSpPr>
        <p:spPr>
          <a:xfrm>
            <a:off x="0" y="0"/>
            <a:ext cx="5936978" cy="6858000"/>
          </a:xfrm>
        </p:spPr>
        <p:txBody>
          <a:bodyPr anchor="t">
            <a:noAutofit/>
          </a:bodyPr>
          <a:lstStyle/>
          <a:p>
            <a:r>
              <a:rPr lang="sv-SE" sz="2800" dirty="0">
                <a:solidFill>
                  <a:schemeClr val="tx1"/>
                </a:solidFill>
              </a:rPr>
              <a:t>Det finns framför allt tre punkter som kommer påverka fritidsbåtslivet:</a:t>
            </a:r>
            <a:br>
              <a:rPr lang="sv-SE" dirty="0"/>
            </a:br>
            <a:r>
              <a:rPr lang="sv-SE" sz="2800" dirty="0"/>
              <a:t> </a:t>
            </a:r>
            <a:br>
              <a:rPr lang="sv-SE" sz="2800" dirty="0"/>
            </a:br>
            <a:br>
              <a:rPr lang="sv-SE" sz="2800" dirty="0"/>
            </a:br>
            <a:r>
              <a:rPr lang="sv-SE" sz="2800" dirty="0">
                <a:hlinkClick r:id="rId2"/>
              </a:rPr>
              <a:t>Åtgärdsfaktablad 17 – Minskad spridning av farliga ämnen från fritidsbåtar (TBT)</a:t>
            </a:r>
            <a:r>
              <a:rPr lang="sv-SE" sz="2800" dirty="0"/>
              <a:t>.</a:t>
            </a:r>
            <a:br>
              <a:rPr lang="sv-SE" sz="2800" dirty="0"/>
            </a:br>
            <a:br>
              <a:rPr lang="sv-SE" sz="2800" dirty="0"/>
            </a:br>
            <a:r>
              <a:rPr lang="sv-SE" sz="2800" dirty="0">
                <a:hlinkClick r:id="rId3"/>
              </a:rPr>
              <a:t>Åtgärdsfaktablad 40 – Minska användningen av biocidinnehållande båtbottenfärger på fritidsbåtar</a:t>
            </a:r>
            <a:r>
              <a:rPr lang="sv-SE" sz="2800" dirty="0"/>
              <a:t>.</a:t>
            </a:r>
            <a:br>
              <a:rPr lang="sv-SE" sz="2800" dirty="0"/>
            </a:br>
            <a:br>
              <a:rPr lang="sv-SE" sz="2800" dirty="0"/>
            </a:br>
            <a:r>
              <a:rPr lang="sv-SE" sz="2800" dirty="0">
                <a:hlinkClick r:id="rId4"/>
              </a:rPr>
              <a:t>Åtgärdsfaktablad 41 – Aktiv utfasning av tvåtaktsmotorer med förgasare på fritidsbåtar</a:t>
            </a:r>
            <a:r>
              <a:rPr lang="sv-SE" sz="2800" dirty="0"/>
              <a:t>.</a:t>
            </a:r>
          </a:p>
        </p:txBody>
      </p:sp>
      <p:pic>
        <p:nvPicPr>
          <p:cNvPr id="7" name="Picture 4" descr="Undervattensvy">
            <a:extLst>
              <a:ext uri="{FF2B5EF4-FFF2-40B4-BE49-F238E27FC236}">
                <a16:creationId xmlns:a16="http://schemas.microsoft.com/office/drawing/2014/main" id="{CF3197F4-CE2A-3211-1CF4-9D7C2D40BAEF}"/>
              </a:ext>
            </a:extLst>
          </p:cNvPr>
          <p:cNvPicPr>
            <a:picLocks noChangeAspect="1"/>
          </p:cNvPicPr>
          <p:nvPr/>
        </p:nvPicPr>
        <p:blipFill>
          <a:blip r:embed="rId5"/>
          <a:srcRect l="14857" r="14857"/>
          <a:stretch>
            <a:fillRect/>
          </a:stretch>
        </p:blipFill>
        <p:spPr>
          <a:xfrm>
            <a:off x="6096000" y="197708"/>
            <a:ext cx="5936978" cy="6139071"/>
          </a:xfrm>
          <a:prstGeom prst="rect">
            <a:avLst/>
          </a:prstGeom>
          <a:noFill/>
        </p:spPr>
      </p:pic>
    </p:spTree>
    <p:extLst>
      <p:ext uri="{BB962C8B-B14F-4D97-AF65-F5344CB8AC3E}">
        <p14:creationId xmlns:p14="http://schemas.microsoft.com/office/powerpoint/2010/main" val="372533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EC827-816C-A41C-0486-9FF91E32949B}"/>
            </a:ext>
          </a:extLst>
        </p:cNvPr>
        <p:cNvGrpSpPr/>
        <p:nvPr/>
      </p:nvGrpSpPr>
      <p:grpSpPr>
        <a:xfrm>
          <a:off x="0" y="0"/>
          <a:ext cx="0" cy="0"/>
          <a:chOff x="0" y="0"/>
          <a:chExt cx="0" cy="0"/>
        </a:xfrm>
      </p:grpSpPr>
      <p:pic>
        <p:nvPicPr>
          <p:cNvPr id="7" name="Picture 4" descr="Undervattensvy">
            <a:extLst>
              <a:ext uri="{FF2B5EF4-FFF2-40B4-BE49-F238E27FC236}">
                <a16:creationId xmlns:a16="http://schemas.microsoft.com/office/drawing/2014/main" id="{7F0ED0C6-97A8-1CB2-A22D-253C347B220E}"/>
              </a:ext>
            </a:extLst>
          </p:cNvPr>
          <p:cNvPicPr>
            <a:picLocks noChangeAspect="1"/>
          </p:cNvPicPr>
          <p:nvPr/>
        </p:nvPicPr>
        <p:blipFill>
          <a:blip r:embed="rId2"/>
          <a:srcRect l="14857" r="14857"/>
          <a:stretch>
            <a:fillRect/>
          </a:stretch>
        </p:blipFill>
        <p:spPr>
          <a:xfrm>
            <a:off x="0" y="197708"/>
            <a:ext cx="12098965" cy="6561311"/>
          </a:xfrm>
          <a:prstGeom prst="rect">
            <a:avLst/>
          </a:prstGeom>
          <a:noFill/>
        </p:spPr>
      </p:pic>
      <p:sp>
        <p:nvSpPr>
          <p:cNvPr id="3" name="AutoShape 2">
            <a:hlinkClick r:id="rId3"/>
            <a:extLst>
              <a:ext uri="{FF2B5EF4-FFF2-40B4-BE49-F238E27FC236}">
                <a16:creationId xmlns:a16="http://schemas.microsoft.com/office/drawing/2014/main" id="{F9E7181C-DC4A-FF02-4940-8FE0BB064BA4}"/>
              </a:ext>
            </a:extLst>
          </p:cNvPr>
          <p:cNvSpPr>
            <a:spLocks noChangeAspect="1" noChangeArrowheads="1"/>
          </p:cNvSpPr>
          <p:nvPr/>
        </p:nvSpPr>
        <p:spPr bwMode="auto">
          <a:xfrm>
            <a:off x="7364157" y="4458552"/>
            <a:ext cx="4319965" cy="18782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sv-SE" sz="3600" dirty="0">
                <a:solidFill>
                  <a:schemeClr val="bg1">
                    <a:lumMod val="95000"/>
                  </a:schemeClr>
                </a:solidFill>
                <a:latin typeface="Wide Latin" panose="020A0A07050505020404" pitchFamily="18" charset="77"/>
                <a:cs typeface="Gisha" panose="020B0502040204020203" pitchFamily="34" charset="-79"/>
              </a:rPr>
              <a:t>SLUTA TANKA</a:t>
            </a:r>
          </a:p>
          <a:p>
            <a:r>
              <a:rPr lang="sv-SE" sz="3600" dirty="0">
                <a:solidFill>
                  <a:schemeClr val="bg1">
                    <a:lumMod val="95000"/>
                  </a:schemeClr>
                </a:solidFill>
                <a:latin typeface="Wide Latin" panose="020A0A07050505020404" pitchFamily="18" charset="77"/>
                <a:cs typeface="Gisha" panose="020B0502040204020203" pitchFamily="34" charset="-79"/>
              </a:rPr>
              <a:t>HAVET!</a:t>
            </a:r>
          </a:p>
        </p:txBody>
      </p:sp>
      <p:sp>
        <p:nvSpPr>
          <p:cNvPr id="2" name="Rubrik 1">
            <a:extLst>
              <a:ext uri="{FF2B5EF4-FFF2-40B4-BE49-F238E27FC236}">
                <a16:creationId xmlns:a16="http://schemas.microsoft.com/office/drawing/2014/main" id="{7E19A6F4-19CB-5AFE-B068-39A79A1B9086}"/>
              </a:ext>
            </a:extLst>
          </p:cNvPr>
          <p:cNvSpPr>
            <a:spLocks noGrp="1"/>
          </p:cNvSpPr>
          <p:nvPr>
            <p:ph type="title"/>
          </p:nvPr>
        </p:nvSpPr>
        <p:spPr>
          <a:xfrm>
            <a:off x="857838" y="197708"/>
            <a:ext cx="10463753" cy="4260844"/>
          </a:xfrm>
        </p:spPr>
        <p:txBody>
          <a:bodyPr anchor="t">
            <a:noAutofit/>
          </a:bodyPr>
          <a:lstStyle/>
          <a:p>
            <a:r>
              <a:rPr lang="sv-SE" b="1" dirty="0">
                <a:solidFill>
                  <a:schemeClr val="tx1"/>
                </a:solidFill>
              </a:rPr>
              <a:t>Gör vad du kan för att få en bättre miljö  </a:t>
            </a:r>
            <a:br>
              <a:rPr lang="sv-SE" b="1" dirty="0">
                <a:solidFill>
                  <a:schemeClr val="tx1"/>
                </a:solidFill>
              </a:rPr>
            </a:br>
            <a:br>
              <a:rPr lang="sv-SE" b="1" dirty="0">
                <a:solidFill>
                  <a:schemeClr val="tx1"/>
                </a:solidFill>
              </a:rPr>
            </a:br>
            <a:r>
              <a:rPr lang="sv-SE" sz="3600" b="1" dirty="0"/>
              <a:t>Minska de fossila och giftiga utsläppen i våra hav och sjöar</a:t>
            </a:r>
            <a:br>
              <a:rPr lang="sv-SE" b="1" dirty="0"/>
            </a:br>
            <a:br>
              <a:rPr lang="sv-SE" b="1" dirty="0"/>
            </a:br>
            <a:br>
              <a:rPr lang="sv-SE" b="1" dirty="0"/>
            </a:br>
            <a:br>
              <a:rPr lang="sv-SE" b="1" dirty="0"/>
            </a:br>
            <a:br>
              <a:rPr lang="sv-SE" b="1" dirty="0"/>
            </a:br>
            <a:endParaRPr lang="sv-SE" sz="1800" b="1" dirty="0"/>
          </a:p>
        </p:txBody>
      </p:sp>
    </p:spTree>
    <p:extLst>
      <p:ext uri="{BB962C8B-B14F-4D97-AF65-F5344CB8AC3E}">
        <p14:creationId xmlns:p14="http://schemas.microsoft.com/office/powerpoint/2010/main" val="146529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C0EB4-2472-A5A0-B8D5-382DD38A8A4C}"/>
              </a:ext>
            </a:extLst>
          </p:cNvPr>
          <p:cNvSpPr>
            <a:spLocks noGrp="1"/>
          </p:cNvSpPr>
          <p:nvPr>
            <p:ph type="title"/>
          </p:nvPr>
        </p:nvSpPr>
        <p:spPr>
          <a:xfrm>
            <a:off x="612648" y="457200"/>
            <a:ext cx="10954512" cy="795528"/>
          </a:xfrm>
        </p:spPr>
        <p:txBody>
          <a:bodyPr anchor="ctr">
            <a:normAutofit fontScale="90000"/>
          </a:bodyPr>
          <a:lstStyle/>
          <a:p>
            <a:r>
              <a:rPr lang="sv-SE" sz="4400" dirty="0"/>
              <a:t>Tack för att ni lyssnat</a:t>
            </a:r>
            <a:br>
              <a:rPr lang="sv-SE" sz="2500" dirty="0"/>
            </a:br>
            <a:r>
              <a:rPr lang="sv-SE" sz="2500" dirty="0"/>
              <a:t>							nu är det dags för</a:t>
            </a:r>
          </a:p>
        </p:txBody>
      </p:sp>
      <p:pic>
        <p:nvPicPr>
          <p:cNvPr id="10242" name="Picture 2" descr="Badrumsmatta Kaffekopp med fat på en vit bakgrund. - PIXERS.SE">
            <a:extLst>
              <a:ext uri="{FF2B5EF4-FFF2-40B4-BE49-F238E27FC236}">
                <a16:creationId xmlns:a16="http://schemas.microsoft.com/office/drawing/2014/main" id="{28F7E8AE-E90E-A434-AE0F-5AD4712212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3786" y="3012758"/>
            <a:ext cx="3464554" cy="2315146"/>
          </a:xfrm>
          <a:prstGeom prst="rect">
            <a:avLst/>
          </a:prstGeom>
          <a:solidFill>
            <a:srgbClr val="FFFFFF"/>
          </a:solidFill>
        </p:spPr>
      </p:pic>
      <p:sp>
        <p:nvSpPr>
          <p:cNvPr id="5" name="textruta 4">
            <a:extLst>
              <a:ext uri="{FF2B5EF4-FFF2-40B4-BE49-F238E27FC236}">
                <a16:creationId xmlns:a16="http://schemas.microsoft.com/office/drawing/2014/main" id="{9CA5923C-054A-355D-0E7F-7B937280F8A4}"/>
              </a:ext>
            </a:extLst>
          </p:cNvPr>
          <p:cNvSpPr txBox="1"/>
          <p:nvPr/>
        </p:nvSpPr>
        <p:spPr>
          <a:xfrm>
            <a:off x="4025673" y="2498640"/>
            <a:ext cx="2197031" cy="369332"/>
          </a:xfrm>
          <a:prstGeom prst="rect">
            <a:avLst/>
          </a:prstGeom>
          <a:noFill/>
        </p:spPr>
        <p:txBody>
          <a:bodyPr wrap="square">
            <a:spAutoFit/>
          </a:bodyPr>
          <a:lstStyle/>
          <a:p>
            <a:pPr>
              <a:spcAft>
                <a:spcPts val="600"/>
              </a:spcAft>
            </a:pPr>
            <a:r>
              <a:rPr lang="sv-SE" b="0" dirty="0">
                <a:effectLst/>
              </a:rPr>
              <a:t> </a:t>
            </a:r>
            <a:endParaRPr lang="sv-SE" dirty="0"/>
          </a:p>
        </p:txBody>
      </p:sp>
      <p:pic>
        <p:nvPicPr>
          <p:cNvPr id="1026" name="Picture 2">
            <a:extLst>
              <a:ext uri="{FF2B5EF4-FFF2-40B4-BE49-F238E27FC236}">
                <a16:creationId xmlns:a16="http://schemas.microsoft.com/office/drawing/2014/main" id="{74A950EB-B6BA-B49B-D36F-DCBDDD66C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76" y="2084832"/>
            <a:ext cx="5168532" cy="43159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4F20BA10-F9B1-244A-0DA9-63180FA4F3C1}"/>
              </a:ext>
            </a:extLst>
          </p:cNvPr>
          <p:cNvSpPr txBox="1"/>
          <p:nvPr/>
        </p:nvSpPr>
        <p:spPr>
          <a:xfrm>
            <a:off x="3051048" y="3003542"/>
            <a:ext cx="6102096" cy="369332"/>
          </a:xfrm>
          <a:prstGeom prst="rect">
            <a:avLst/>
          </a:prstGeom>
          <a:noFill/>
        </p:spPr>
        <p:txBody>
          <a:bodyPr wrap="square">
            <a:spAutoFit/>
          </a:bodyPr>
          <a:lstStyle/>
          <a:p>
            <a:r>
              <a:rPr lang="sv-SE" dirty="0"/>
              <a:t>och</a:t>
            </a:r>
          </a:p>
        </p:txBody>
      </p:sp>
    </p:spTree>
    <p:extLst>
      <p:ext uri="{BB962C8B-B14F-4D97-AF65-F5344CB8AC3E}">
        <p14:creationId xmlns:p14="http://schemas.microsoft.com/office/powerpoint/2010/main" val="143190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2C98-7561-0C45-67A4-DE7BE363DC34}"/>
            </a:ext>
          </a:extLst>
        </p:cNvPr>
        <p:cNvGrpSpPr/>
        <p:nvPr/>
      </p:nvGrpSpPr>
      <p:grpSpPr>
        <a:xfrm>
          <a:off x="0" y="0"/>
          <a:ext cx="0" cy="0"/>
          <a:chOff x="0" y="0"/>
          <a:chExt cx="0" cy="0"/>
        </a:xfrm>
      </p:grpSpPr>
      <p:pic>
        <p:nvPicPr>
          <p:cNvPr id="8" name="Picture 7" descr="Trä människo tal">
            <a:extLst>
              <a:ext uri="{FF2B5EF4-FFF2-40B4-BE49-F238E27FC236}">
                <a16:creationId xmlns:a16="http://schemas.microsoft.com/office/drawing/2014/main" id="{8553D940-A98B-40F4-77C5-55C2414F4244}"/>
              </a:ext>
            </a:extLst>
          </p:cNvPr>
          <p:cNvPicPr>
            <a:picLocks noChangeAspect="1"/>
          </p:cNvPicPr>
          <p:nvPr/>
        </p:nvPicPr>
        <p:blipFill>
          <a:blip r:embed="rId2"/>
          <a:srcRect t="4912" b="49613"/>
          <a:stretch>
            <a:fillRect/>
          </a:stretch>
        </p:blipFill>
        <p:spPr>
          <a:xfrm>
            <a:off x="98890" y="75303"/>
            <a:ext cx="12191980" cy="1828788"/>
          </a:xfrm>
          <a:prstGeom prst="rect">
            <a:avLst/>
          </a:prstGeom>
          <a:noFill/>
        </p:spPr>
      </p:pic>
      <p:sp>
        <p:nvSpPr>
          <p:cNvPr id="2" name="Rubrik 1">
            <a:extLst>
              <a:ext uri="{FF2B5EF4-FFF2-40B4-BE49-F238E27FC236}">
                <a16:creationId xmlns:a16="http://schemas.microsoft.com/office/drawing/2014/main" id="{C1C46393-8FAB-E536-2B0E-D1800383FEBA}"/>
              </a:ext>
            </a:extLst>
          </p:cNvPr>
          <p:cNvSpPr>
            <a:spLocks noGrp="1"/>
          </p:cNvSpPr>
          <p:nvPr>
            <p:ph type="title"/>
          </p:nvPr>
        </p:nvSpPr>
        <p:spPr>
          <a:xfrm>
            <a:off x="4969147" y="1164585"/>
            <a:ext cx="5704290" cy="924858"/>
          </a:xfrm>
        </p:spPr>
        <p:txBody>
          <a:bodyPr anchor="t">
            <a:noAutofit/>
          </a:bodyPr>
          <a:lstStyle/>
          <a:p>
            <a:r>
              <a:rPr lang="sv-SE" sz="5400" b="1" dirty="0"/>
              <a:t>Vad säger lagen </a:t>
            </a:r>
            <a:endParaRPr lang="sv-SE" sz="5400" dirty="0"/>
          </a:p>
        </p:txBody>
      </p:sp>
      <p:sp>
        <p:nvSpPr>
          <p:cNvPr id="10" name="Content Placeholder 3">
            <a:extLst>
              <a:ext uri="{FF2B5EF4-FFF2-40B4-BE49-F238E27FC236}">
                <a16:creationId xmlns:a16="http://schemas.microsoft.com/office/drawing/2014/main" id="{7C843406-C630-D9DF-F371-5D2D6D602F57}"/>
              </a:ext>
            </a:extLst>
          </p:cNvPr>
          <p:cNvSpPr>
            <a:spLocks noGrp="1"/>
          </p:cNvSpPr>
          <p:nvPr>
            <p:ph sz="quarter" idx="14"/>
          </p:nvPr>
        </p:nvSpPr>
        <p:spPr>
          <a:xfrm>
            <a:off x="4259086" y="2179667"/>
            <a:ext cx="7932914" cy="4682059"/>
          </a:xfrm>
        </p:spPr>
        <p:txBody>
          <a:bodyPr>
            <a:normAutofit/>
          </a:bodyPr>
          <a:lstStyle/>
          <a:p>
            <a:r>
              <a:rPr lang="sv-SE" sz="2000" dirty="0"/>
              <a:t>ska skaffa sig den </a:t>
            </a:r>
            <a:r>
              <a:rPr lang="sv-SE" sz="2000" b="1" dirty="0"/>
              <a:t>kunskap </a:t>
            </a:r>
            <a:r>
              <a:rPr lang="sv-SE" sz="2000" dirty="0"/>
              <a:t>och utföra de </a:t>
            </a:r>
            <a:r>
              <a:rPr lang="sv-SE" sz="2000" b="1" dirty="0"/>
              <a:t>skyddsåtgärder</a:t>
            </a:r>
            <a:r>
              <a:rPr lang="sv-SE" sz="2000" dirty="0"/>
              <a:t> och vidta de </a:t>
            </a:r>
            <a:r>
              <a:rPr lang="sv-SE" sz="2000" b="1" dirty="0"/>
              <a:t>försiktighetsmått</a:t>
            </a:r>
            <a:r>
              <a:rPr lang="sv-SE" sz="2000" dirty="0"/>
              <a:t> som behövs för att förebygga, hindra eller motverka att verksamheten eller åtgärden medför skada eller olägenhet för människors hälsa och miljön. </a:t>
            </a:r>
          </a:p>
          <a:p>
            <a:pPr marL="0" indent="0">
              <a:buNone/>
            </a:pPr>
            <a:r>
              <a:rPr lang="sv-SE" dirty="0"/>
              <a:t>         	</a:t>
            </a:r>
            <a:r>
              <a:rPr lang="sv-SE" sz="2400" b="1" dirty="0"/>
              <a:t>Kunskapskravet</a:t>
            </a:r>
            <a:r>
              <a:rPr lang="sv-SE" sz="2000" b="1" dirty="0"/>
              <a:t> </a:t>
            </a:r>
            <a:r>
              <a:rPr lang="sv-SE" dirty="0"/>
              <a:t>innebär att en verksamhetsutövare är skyldig 	att 	skaffa sig den kunskap som behövs </a:t>
            </a:r>
          </a:p>
          <a:p>
            <a:pPr marL="914400" lvl="4" indent="0">
              <a:buNone/>
            </a:pPr>
            <a:r>
              <a:rPr lang="sv-SE" sz="1600" dirty="0"/>
              <a:t>Enligt</a:t>
            </a:r>
            <a:r>
              <a:rPr lang="sv-SE" sz="2400" dirty="0"/>
              <a:t> </a:t>
            </a:r>
            <a:r>
              <a:rPr lang="sv-SE" sz="2400" b="1" dirty="0"/>
              <a:t>försiktighetsprincipen </a:t>
            </a:r>
            <a:r>
              <a:rPr lang="sv-SE" sz="1600" dirty="0"/>
              <a:t>s</a:t>
            </a:r>
            <a:r>
              <a:rPr lang="sv-SE" sz="1800" dirty="0"/>
              <a:t>ka du som är verksamhetsutövare iaktta de begränsningar och vidta de försiktighetsmått som behövs  </a:t>
            </a:r>
          </a:p>
          <a:p>
            <a:pPr marL="914400" lvl="4" indent="0">
              <a:buNone/>
            </a:pPr>
            <a:r>
              <a:rPr lang="sv-SE" sz="2400" b="1" dirty="0"/>
              <a:t>Produktvalsprincipen</a:t>
            </a:r>
            <a:r>
              <a:rPr lang="sv-SE" sz="1600" b="1" dirty="0"/>
              <a:t> </a:t>
            </a:r>
            <a:r>
              <a:rPr lang="sv-SE" sz="1800" dirty="0"/>
              <a:t>innebär att man ska undvika att använda eller sälja sådana kemiska produkter eller biotekniska organismer som kan medföra risker för människors hälsa eller miljön</a:t>
            </a:r>
            <a:endParaRPr lang="en-US" sz="1800" dirty="0"/>
          </a:p>
        </p:txBody>
      </p:sp>
      <p:sp>
        <p:nvSpPr>
          <p:cNvPr id="6" name="textruta 5">
            <a:extLst>
              <a:ext uri="{FF2B5EF4-FFF2-40B4-BE49-F238E27FC236}">
                <a16:creationId xmlns:a16="http://schemas.microsoft.com/office/drawing/2014/main" id="{524E2F53-313B-2156-56B6-5D79E69E529F}"/>
              </a:ext>
            </a:extLst>
          </p:cNvPr>
          <p:cNvSpPr txBox="1"/>
          <p:nvPr/>
        </p:nvSpPr>
        <p:spPr>
          <a:xfrm>
            <a:off x="98891" y="2357905"/>
            <a:ext cx="4160196" cy="3785652"/>
          </a:xfrm>
          <a:prstGeom prst="rect">
            <a:avLst/>
          </a:prstGeom>
          <a:noFill/>
        </p:spPr>
        <p:txBody>
          <a:bodyPr wrap="square">
            <a:spAutoFit/>
          </a:bodyPr>
          <a:lstStyle/>
          <a:p>
            <a:pPr>
              <a:spcAft>
                <a:spcPts val="600"/>
              </a:spcAft>
            </a:pPr>
            <a:r>
              <a:rPr lang="sv-SE" u="sng" dirty="0">
                <a:hlinkClick r:id="rId3"/>
              </a:rPr>
              <a:t>Hänsynsreglerna</a:t>
            </a:r>
            <a:r>
              <a:rPr lang="sv-SE" dirty="0"/>
              <a:t> (2 kap. miljöbalken) omfattar bland annat </a:t>
            </a:r>
          </a:p>
          <a:p>
            <a:pPr>
              <a:lnSpc>
                <a:spcPct val="150000"/>
              </a:lnSpc>
              <a:spcAft>
                <a:spcPts val="600"/>
              </a:spcAft>
            </a:pPr>
            <a:r>
              <a:rPr lang="sv-SE" b="1" dirty="0"/>
              <a:t>kunskapskravet, </a:t>
            </a:r>
          </a:p>
          <a:p>
            <a:pPr>
              <a:lnSpc>
                <a:spcPct val="150000"/>
              </a:lnSpc>
              <a:spcAft>
                <a:spcPts val="600"/>
              </a:spcAft>
            </a:pPr>
            <a:r>
              <a:rPr lang="sv-SE" b="1" dirty="0"/>
              <a:t>försiktighetsprincipen och produktvalsprincipen (</a:t>
            </a:r>
            <a:r>
              <a:rPr lang="sv-SE" dirty="0"/>
              <a:t>2–4 §§).</a:t>
            </a:r>
            <a:r>
              <a:rPr lang="sv-SE" b="0" dirty="0">
                <a:effectLst/>
              </a:rPr>
              <a:t>  </a:t>
            </a:r>
            <a:r>
              <a:rPr lang="sv-SE" dirty="0"/>
              <a:t> </a:t>
            </a:r>
          </a:p>
          <a:p>
            <a:pPr>
              <a:spcAft>
                <a:spcPts val="600"/>
              </a:spcAft>
            </a:pPr>
            <a:endParaRPr lang="sv-SE" sz="2000" dirty="0"/>
          </a:p>
          <a:p>
            <a:pPr>
              <a:spcAft>
                <a:spcPts val="600"/>
              </a:spcAft>
            </a:pPr>
            <a:r>
              <a:rPr lang="sv-SE" sz="2000" dirty="0"/>
              <a:t>Vilket innebär att alla som bedriver eller avser att bedriva en verksamhet eller vidta en åtgärd</a:t>
            </a:r>
            <a:r>
              <a:rPr lang="sv-SE" dirty="0"/>
              <a:t>, exempelvis sanera färg från skrovet på en fritidsbåt,</a:t>
            </a:r>
            <a:endParaRPr lang="sv-SE" sz="2000" dirty="0"/>
          </a:p>
        </p:txBody>
      </p:sp>
    </p:spTree>
    <p:extLst>
      <p:ext uri="{BB962C8B-B14F-4D97-AF65-F5344CB8AC3E}">
        <p14:creationId xmlns:p14="http://schemas.microsoft.com/office/powerpoint/2010/main" val="117388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p:cTn id="19"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162CC7-89C9-1707-9B35-681A93EA870E}"/>
              </a:ext>
            </a:extLst>
          </p:cNvPr>
          <p:cNvSpPr>
            <a:spLocks noGrp="1"/>
          </p:cNvSpPr>
          <p:nvPr>
            <p:ph type="body" sz="half" idx="2"/>
          </p:nvPr>
        </p:nvSpPr>
        <p:spPr>
          <a:xfrm>
            <a:off x="6477000" y="161846"/>
            <a:ext cx="5562600" cy="6332574"/>
          </a:xfrm>
        </p:spPr>
        <p:txBody>
          <a:bodyPr>
            <a:normAutofit fontScale="70000" lnSpcReduction="20000"/>
          </a:bodyPr>
          <a:lstStyle/>
          <a:p>
            <a:r>
              <a:rPr lang="sv-SE" sz="4100" b="1" dirty="0"/>
              <a:t>Insjöar och Bottniska viken räknas som extra känsliga vatten.</a:t>
            </a:r>
          </a:p>
          <a:p>
            <a:r>
              <a:rPr lang="sv-SE" sz="2800" dirty="0"/>
              <a:t>För båtar med huvudsaklig förtöjningsplats i en sjö eller i Bottniska viken får </a:t>
            </a:r>
            <a:r>
              <a:rPr lang="sv-SE" sz="2800" b="1" dirty="0"/>
              <a:t>endast alternativa metoder eller biocidfria färger användas. </a:t>
            </a:r>
          </a:p>
          <a:p>
            <a:endParaRPr lang="sv-SE" sz="2400" dirty="0"/>
          </a:p>
          <a:p>
            <a:r>
              <a:rPr lang="sv-SE" sz="2400" dirty="0"/>
              <a:t>Med användningsvillkoret </a:t>
            </a:r>
            <a:r>
              <a:rPr lang="sv-SE" sz="2400" b="1" dirty="0"/>
              <a:t>”Huvudsaklig förtöjningsplats”</a:t>
            </a:r>
            <a:r>
              <a:rPr lang="sv-SE" sz="2400" dirty="0"/>
              <a:t> syftar man på den egna, fasta, båtplatsen som du äger eller har hyreskontrakt för. </a:t>
            </a:r>
          </a:p>
          <a:p>
            <a:r>
              <a:rPr lang="sv-SE" sz="2400" dirty="0"/>
              <a:t>Om båten förtöjs vid flera båtplatser som båtägaren förfogar över, varav den ena är i sötvatten eller norr om Örskär, får båten inte målas med biocidfärg.</a:t>
            </a:r>
          </a:p>
          <a:p>
            <a:endParaRPr lang="sv-SE" sz="2200" b="1" dirty="0"/>
          </a:p>
          <a:p>
            <a:r>
              <a:rPr lang="sv-SE" sz="2200" dirty="0"/>
              <a:t>Det finns godkända färger, men de är inte klassade som bekämpningsmedel och hanteras därmed inte av Kemikalieinspektionen.</a:t>
            </a:r>
          </a:p>
          <a:p>
            <a:endParaRPr lang="en-US" dirty="0"/>
          </a:p>
        </p:txBody>
      </p:sp>
      <p:pic>
        <p:nvPicPr>
          <p:cNvPr id="4" name="Picture 3" descr="En bild som visar Färggrann, färger, konst&#10;&#10;AI-genererat innehåll kan vara felaktigt.">
            <a:extLst>
              <a:ext uri="{FF2B5EF4-FFF2-40B4-BE49-F238E27FC236}">
                <a16:creationId xmlns:a16="http://schemas.microsoft.com/office/drawing/2014/main" id="{D91B2993-A7C4-2BDD-AB38-35B1BFF7B701}"/>
              </a:ext>
            </a:extLst>
          </p:cNvPr>
          <p:cNvPicPr>
            <a:picLocks noChangeAspect="1"/>
          </p:cNvPicPr>
          <p:nvPr/>
        </p:nvPicPr>
        <p:blipFill>
          <a:blip r:embed="rId2"/>
          <a:srcRect l="12168" r="15554"/>
          <a:stretch>
            <a:fillRect/>
          </a:stretch>
        </p:blipFill>
        <p:spPr>
          <a:xfrm>
            <a:off x="152400" y="1840991"/>
            <a:ext cx="6324600" cy="4653429"/>
          </a:xfrm>
          <a:prstGeom prst="rect">
            <a:avLst/>
          </a:prstGeom>
          <a:noFill/>
        </p:spPr>
      </p:pic>
      <p:sp>
        <p:nvSpPr>
          <p:cNvPr id="2" name="Rubrik 1">
            <a:extLst>
              <a:ext uri="{FF2B5EF4-FFF2-40B4-BE49-F238E27FC236}">
                <a16:creationId xmlns:a16="http://schemas.microsoft.com/office/drawing/2014/main" id="{746F1307-361F-7FE5-7AF8-AE71D19564AE}"/>
              </a:ext>
            </a:extLst>
          </p:cNvPr>
          <p:cNvSpPr>
            <a:spLocks noGrp="1"/>
          </p:cNvSpPr>
          <p:nvPr>
            <p:ph type="title"/>
          </p:nvPr>
        </p:nvSpPr>
        <p:spPr>
          <a:xfrm>
            <a:off x="515112" y="161846"/>
            <a:ext cx="3593592" cy="1099591"/>
          </a:xfrm>
        </p:spPr>
        <p:txBody>
          <a:bodyPr anchor="t">
            <a:noAutofit/>
          </a:bodyPr>
          <a:lstStyle/>
          <a:p>
            <a:r>
              <a:rPr lang="sv-SE" b="1" dirty="0"/>
              <a:t>Vilken färg kan jag använda? </a:t>
            </a:r>
          </a:p>
        </p:txBody>
      </p:sp>
    </p:spTree>
    <p:extLst>
      <p:ext uri="{BB962C8B-B14F-4D97-AF65-F5344CB8AC3E}">
        <p14:creationId xmlns:p14="http://schemas.microsoft.com/office/powerpoint/2010/main" val="28073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
                                            <p:txEl>
                                              <p:pRg st="3" end="3"/>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anim calcmode="lin" valueType="num">
                                      <p:cBhvr>
                                        <p:cTn id="1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A46DE59B-CDA1-B1DE-DD8D-03496D19BABC}"/>
              </a:ext>
            </a:extLst>
          </p:cNvPr>
          <p:cNvSpPr>
            <a:spLocks noGrp="1"/>
          </p:cNvSpPr>
          <p:nvPr>
            <p:ph type="title"/>
          </p:nvPr>
        </p:nvSpPr>
        <p:spPr>
          <a:xfrm>
            <a:off x="8165592" y="502920"/>
            <a:ext cx="3401568" cy="1444752"/>
          </a:xfrm>
        </p:spPr>
        <p:txBody>
          <a:bodyPr/>
          <a:lstStyle/>
          <a:p>
            <a:endParaRPr lang="en-US" dirty="0"/>
          </a:p>
        </p:txBody>
      </p:sp>
      <p:pic>
        <p:nvPicPr>
          <p:cNvPr id="5122" name="Picture 2">
            <a:extLst>
              <a:ext uri="{FF2B5EF4-FFF2-40B4-BE49-F238E27FC236}">
                <a16:creationId xmlns:a16="http://schemas.microsoft.com/office/drawing/2014/main" id="{71032FB4-9372-FADF-8185-B0D65FA79A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1564" y="-1"/>
            <a:ext cx="3086099" cy="6857999"/>
          </a:xfrm>
          <a:prstGeom prst="rect">
            <a:avLst/>
          </a:prstGeom>
          <a:solidFill>
            <a:srgbClr val="FFFFFF"/>
          </a:solidFill>
        </p:spPr>
      </p:pic>
      <p:pic>
        <p:nvPicPr>
          <p:cNvPr id="5124" name="Picture 4">
            <a:extLst>
              <a:ext uri="{FF2B5EF4-FFF2-40B4-BE49-F238E27FC236}">
                <a16:creationId xmlns:a16="http://schemas.microsoft.com/office/drawing/2014/main" id="{3635FB55-361E-1D03-909B-30801E0BEF68}"/>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561438" y="2227742"/>
            <a:ext cx="5005087" cy="291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6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4CAB17-2225-8FFB-C571-3E24C90F7DF1}"/>
              </a:ext>
            </a:extLst>
          </p:cNvPr>
          <p:cNvSpPr>
            <a:spLocks noGrp="1"/>
          </p:cNvSpPr>
          <p:nvPr>
            <p:ph type="title"/>
          </p:nvPr>
        </p:nvSpPr>
        <p:spPr>
          <a:xfrm>
            <a:off x="612648" y="310896"/>
            <a:ext cx="10872216" cy="1225296"/>
          </a:xfrm>
        </p:spPr>
        <p:txBody>
          <a:bodyPr anchor="ctr">
            <a:normAutofit/>
          </a:bodyPr>
          <a:lstStyle/>
          <a:p>
            <a:r>
              <a:rPr lang="sv-SE" b="1" dirty="0"/>
              <a:t>Hur vet jag att min bottenfärg är tillåten/otillåten</a:t>
            </a:r>
            <a:br>
              <a:rPr lang="sv-SE" dirty="0"/>
            </a:br>
            <a:endParaRPr lang="sv-SE" dirty="0"/>
          </a:p>
        </p:txBody>
      </p:sp>
      <p:sp>
        <p:nvSpPr>
          <p:cNvPr id="7" name="Platshållare för innehåll 6">
            <a:extLst>
              <a:ext uri="{FF2B5EF4-FFF2-40B4-BE49-F238E27FC236}">
                <a16:creationId xmlns:a16="http://schemas.microsoft.com/office/drawing/2014/main" id="{9CC3223A-9C78-1CFA-924A-02EC346DA598}"/>
              </a:ext>
            </a:extLst>
          </p:cNvPr>
          <p:cNvSpPr>
            <a:spLocks noGrp="1"/>
          </p:cNvSpPr>
          <p:nvPr>
            <p:ph sz="quarter" idx="13"/>
          </p:nvPr>
        </p:nvSpPr>
        <p:spPr>
          <a:xfrm>
            <a:off x="612647" y="2071396"/>
            <a:ext cx="10546765" cy="4475709"/>
          </a:xfrm>
        </p:spPr>
        <p:txBody>
          <a:bodyPr>
            <a:normAutofit/>
          </a:bodyPr>
          <a:lstStyle/>
          <a:p>
            <a:pPr marL="0" indent="0">
              <a:buNone/>
            </a:pPr>
            <a:endParaRPr lang="sv-SE" sz="3000" dirty="0"/>
          </a:p>
          <a:p>
            <a:pPr marL="0" indent="0">
              <a:buNone/>
            </a:pPr>
            <a:r>
              <a:rPr lang="sv-SE" sz="2400" dirty="0"/>
              <a:t>Genom att lämna in ett skrapprov för analys eller att göra en XRF Mätning</a:t>
            </a:r>
          </a:p>
          <a:p>
            <a:r>
              <a:rPr lang="sv-SE" sz="3000" b="1" dirty="0"/>
              <a:t>Skrapprov och kemisk analys </a:t>
            </a:r>
            <a:r>
              <a:rPr lang="sv-SE" sz="2600" dirty="0"/>
              <a:t>- en provtagning av färgskrap från båtskrovet som analyseras i laboratorium för att identifiera specifika TOF.</a:t>
            </a:r>
          </a:p>
          <a:p>
            <a:r>
              <a:rPr lang="sv-SE" sz="3000" b="1" dirty="0"/>
              <a:t>XRF-mätning</a:t>
            </a:r>
            <a:r>
              <a:rPr lang="sv-SE" sz="3000" dirty="0"/>
              <a:t> </a:t>
            </a:r>
            <a:r>
              <a:rPr lang="sv-SE" sz="2600" dirty="0"/>
              <a:t>(röntgenfluorescens) - en icke-destruktiv metod som mäter tennhalten i färglagren. Om halten överstiger 100 µg/cm² på båtskrovet anses TOF förekomma.</a:t>
            </a:r>
          </a:p>
          <a:p>
            <a:endParaRPr lang="sv-SE" sz="3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0451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ärgskrap skrapprov">
            <a:extLst>
              <a:ext uri="{FF2B5EF4-FFF2-40B4-BE49-F238E27FC236}">
                <a16:creationId xmlns:a16="http://schemas.microsoft.com/office/drawing/2014/main" id="{8489BD8D-DC1D-011F-A7DC-CC43ED628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92" r="1" b="1"/>
          <a:stretch>
            <a:fillRect/>
          </a:stretch>
        </p:blipFill>
        <p:spPr bwMode="auto">
          <a:xfrm>
            <a:off x="6531428" y="640080"/>
            <a:ext cx="5035731" cy="478240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5">
            <a:extLst>
              <a:ext uri="{FF2B5EF4-FFF2-40B4-BE49-F238E27FC236}">
                <a16:creationId xmlns:a16="http://schemas.microsoft.com/office/drawing/2014/main" id="{17100110-B832-B930-E70D-643CD8A1F7D9}"/>
              </a:ext>
            </a:extLst>
          </p:cNvPr>
          <p:cNvSpPr>
            <a:spLocks noChangeArrowheads="1"/>
          </p:cNvSpPr>
          <p:nvPr/>
        </p:nvSpPr>
        <p:spPr bwMode="auto">
          <a:xfrm>
            <a:off x="167951" y="1303041"/>
            <a:ext cx="5492621" cy="41549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400" b="1" i="0" u="none" strike="noStrike" cap="none" normalizeH="0" baseline="0" dirty="0">
                <a:ln>
                  <a:noFill/>
                </a:ln>
                <a:solidFill>
                  <a:srgbClr val="000000"/>
                </a:solidFill>
                <a:effectLst/>
                <a:latin typeface="+mn-lt"/>
              </a:rPr>
              <a:t>Analysera din bottenfärg med skrapprov</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400" b="0"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400" b="0" i="0" u="none" strike="noStrike" cap="none" normalizeH="0" baseline="0" dirty="0">
                <a:ln>
                  <a:noFill/>
                </a:ln>
                <a:solidFill>
                  <a:srgbClr val="000000"/>
                </a:solidFill>
                <a:effectLst/>
                <a:latin typeface="+mn-lt"/>
              </a:rPr>
              <a:t>Skrapprov är ett enkelt och smidigt sätt för att få båtbottenfärgen analyserad av ett ackrediterat laboratorium gällande metallerna tenn, koppar, zink och bly eller tennorganiska föreningar. </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2400"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400" b="0" i="0" u="none" strike="noStrike" cap="none" normalizeH="0" baseline="0" dirty="0">
                <a:ln>
                  <a:noFill/>
                </a:ln>
                <a:solidFill>
                  <a:srgbClr val="000000"/>
                </a:solidFill>
                <a:effectLst/>
                <a:latin typeface="+mn-lt"/>
              </a:rPr>
              <a:t>Syftet är att kontrollera om båtbotten är målad med färg som innehåller biocider och eventuellt behöver saneras.</a:t>
            </a:r>
            <a:endParaRPr kumimoji="0" lang="sv-SE" altLang="sv-SE"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97972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8752DA-6527-1E02-CE03-D8A077D2ED94}"/>
              </a:ext>
            </a:extLst>
          </p:cNvPr>
          <p:cNvSpPr>
            <a:spLocks noGrp="1"/>
          </p:cNvSpPr>
          <p:nvPr>
            <p:ph type="title"/>
          </p:nvPr>
        </p:nvSpPr>
        <p:spPr>
          <a:xfrm>
            <a:off x="0" y="-1820150"/>
            <a:ext cx="5449078" cy="1390942"/>
          </a:xfrm>
        </p:spPr>
        <p:txBody>
          <a:bodyPr anchor="b">
            <a:normAutofit fontScale="90000"/>
          </a:bodyPr>
          <a:lstStyle/>
          <a:p>
            <a:r>
              <a:rPr lang="sv-SE" sz="4000" b="1" dirty="0"/>
              <a:t>Instruktion för provtagning och beställning av analys</a:t>
            </a:r>
            <a:br>
              <a:rPr lang="sv-SE" sz="3000" b="1" dirty="0"/>
            </a:br>
            <a:endParaRPr lang="en-US" sz="3000" dirty="0"/>
          </a:p>
        </p:txBody>
      </p:sp>
      <p:sp>
        <p:nvSpPr>
          <p:cNvPr id="11" name="Content Placeholder 2">
            <a:extLst>
              <a:ext uri="{FF2B5EF4-FFF2-40B4-BE49-F238E27FC236}">
                <a16:creationId xmlns:a16="http://schemas.microsoft.com/office/drawing/2014/main" id="{C666B1A4-A8DD-AF2B-2E82-E423DBB4C058}"/>
              </a:ext>
            </a:extLst>
          </p:cNvPr>
          <p:cNvSpPr>
            <a:spLocks noGrp="1"/>
          </p:cNvSpPr>
          <p:nvPr>
            <p:ph sz="quarter" idx="14"/>
          </p:nvPr>
        </p:nvSpPr>
        <p:spPr>
          <a:xfrm>
            <a:off x="1" y="319545"/>
            <a:ext cx="6095999" cy="6218909"/>
          </a:xfrm>
        </p:spPr>
        <p:txBody>
          <a:bodyPr>
            <a:normAutofit/>
          </a:bodyPr>
          <a:lstStyle/>
          <a:p>
            <a:endParaRPr lang="sv-SE" sz="2400" dirty="0"/>
          </a:p>
          <a:p>
            <a:endParaRPr lang="sv-SE" sz="2400" dirty="0"/>
          </a:p>
          <a:p>
            <a:r>
              <a:rPr lang="sv-SE" sz="2400" dirty="0"/>
              <a:t>Skrapa av färgmaterial in till gelcoaten från en yta motsvarande 4×4 centimeter i åtta olika punkter på skrovet.</a:t>
            </a:r>
          </a:p>
          <a:p>
            <a:r>
              <a:rPr lang="sv-SE" sz="2400" b="1" dirty="0"/>
              <a:t>fyra punkter på styrbord respektive babord sida.</a:t>
            </a:r>
            <a:r>
              <a:rPr lang="sv-SE" sz="2400" dirty="0"/>
              <a:t> Punkterna bör vara jämnt fördelade längs sidorna och placerade en bit nedanför vattenlinjen och väl ovan köl. För båtar med akterspegel skrapas tre punkter på vardera sida, samt två punkter på akterspegeln. </a:t>
            </a:r>
          </a:p>
          <a:p>
            <a:endParaRPr lang="en-US" dirty="0"/>
          </a:p>
        </p:txBody>
      </p:sp>
      <p:pic>
        <p:nvPicPr>
          <p:cNvPr id="5" name="Bildobjekt 4">
            <a:extLst>
              <a:ext uri="{FF2B5EF4-FFF2-40B4-BE49-F238E27FC236}">
                <a16:creationId xmlns:a16="http://schemas.microsoft.com/office/drawing/2014/main" id="{1DCA781E-AA72-6ED5-BDDC-D9B5C5F98577}"/>
              </a:ext>
            </a:extLst>
          </p:cNvPr>
          <p:cNvPicPr>
            <a:picLocks noChangeAspect="1"/>
          </p:cNvPicPr>
          <p:nvPr/>
        </p:nvPicPr>
        <p:blipFill>
          <a:blip r:embed="rId2"/>
          <a:srcRect l="20493" r="1" b="1"/>
          <a:stretch>
            <a:fillRect/>
          </a:stretch>
        </p:blipFill>
        <p:spPr>
          <a:xfrm>
            <a:off x="7004115" y="1279938"/>
            <a:ext cx="4127209" cy="4298124"/>
          </a:xfrm>
          <a:prstGeom prst="rect">
            <a:avLst/>
          </a:prstGeom>
          <a:noFill/>
        </p:spPr>
      </p:pic>
    </p:spTree>
    <p:extLst>
      <p:ext uri="{BB962C8B-B14F-4D97-AF65-F5344CB8AC3E}">
        <p14:creationId xmlns:p14="http://schemas.microsoft.com/office/powerpoint/2010/main" val="297517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p:nvPr/>
        </p:nvSpPr>
        <p:spPr>
          <a:xfrm>
            <a:off x="1524000" y="145025"/>
            <a:ext cx="9144000" cy="1326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sv-SE" sz="4000">
                <a:solidFill>
                  <a:srgbClr val="000000"/>
                </a:solidFill>
                <a:latin typeface="Gothic A1 Light"/>
                <a:ea typeface="Gothic A1 Light"/>
                <a:cs typeface="Gothic A1 Light"/>
                <a:sym typeface="Gothic A1 Light"/>
              </a:rPr>
              <a:t>Skrapprover </a:t>
            </a:r>
            <a:endParaRPr sz="4000">
              <a:solidFill>
                <a:srgbClr val="000000"/>
              </a:solidFill>
              <a:latin typeface="Gothic A1 Light"/>
              <a:ea typeface="Gothic A1 Light"/>
              <a:cs typeface="Gothic A1 Light"/>
              <a:sym typeface="Gothic A1 Light"/>
            </a:endParaRPr>
          </a:p>
          <a:p>
            <a:pPr marL="0" lvl="0" indent="0" algn="ctr" rtl="0">
              <a:lnSpc>
                <a:spcPct val="90000"/>
              </a:lnSpc>
              <a:spcBef>
                <a:spcPts val="0"/>
              </a:spcBef>
              <a:spcAft>
                <a:spcPts val="0"/>
              </a:spcAft>
              <a:buNone/>
            </a:pPr>
            <a:r>
              <a:rPr lang="sv-SE" sz="3000">
                <a:solidFill>
                  <a:srgbClr val="000000"/>
                </a:solidFill>
                <a:latin typeface="Gothic A1 Light"/>
                <a:ea typeface="Gothic A1 Light"/>
                <a:cs typeface="Gothic A1 Light"/>
                <a:sym typeface="Gothic A1 Light"/>
              </a:rPr>
              <a:t>- </a:t>
            </a:r>
            <a:r>
              <a:rPr lang="sv-SE" sz="3000">
                <a:latin typeface="Gothic A1 Light"/>
                <a:ea typeface="Gothic A1 Light"/>
                <a:cs typeface="Gothic A1 Light"/>
                <a:sym typeface="Gothic A1 Light"/>
              </a:rPr>
              <a:t>i samarbete med ALS Scandinavia AB</a:t>
            </a:r>
            <a:endParaRPr sz="3000">
              <a:solidFill>
                <a:srgbClr val="000000"/>
              </a:solidFill>
              <a:latin typeface="Gothic A1 Light"/>
              <a:ea typeface="Gothic A1 Light"/>
              <a:cs typeface="Gothic A1 Light"/>
              <a:sym typeface="Gothic A1 Light"/>
            </a:endParaRPr>
          </a:p>
        </p:txBody>
      </p:sp>
      <p:sp>
        <p:nvSpPr>
          <p:cNvPr id="225" name="Google Shape;225;p29"/>
          <p:cNvSpPr txBox="1"/>
          <p:nvPr/>
        </p:nvSpPr>
        <p:spPr>
          <a:xfrm>
            <a:off x="207200" y="1706000"/>
            <a:ext cx="4931100" cy="322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sv-SE" sz="2400">
                <a:latin typeface="Gothic A1"/>
                <a:ea typeface="Gothic A1"/>
                <a:cs typeface="Gothic A1"/>
                <a:sym typeface="Gothic A1"/>
              </a:rPr>
              <a:t>Mer information finns </a:t>
            </a:r>
            <a:r>
              <a:rPr lang="sv-SE" sz="2400" u="sng">
                <a:solidFill>
                  <a:schemeClr val="hlink"/>
                </a:solidFill>
                <a:latin typeface="Gothic A1"/>
                <a:ea typeface="Gothic A1"/>
                <a:cs typeface="Gothic A1"/>
                <a:sym typeface="Gothic A1"/>
                <a:hlinkClick r:id="rId3"/>
              </a:rPr>
              <a:t>här </a:t>
            </a:r>
            <a:r>
              <a:rPr lang="sv-SE" sz="2400">
                <a:latin typeface="Gothic A1"/>
                <a:ea typeface="Gothic A1"/>
                <a:cs typeface="Gothic A1"/>
                <a:sym typeface="Gothic A1"/>
              </a:rPr>
              <a:t>och beställning görs på </a:t>
            </a:r>
            <a:r>
              <a:rPr lang="sv-SE" sz="2400" u="sng">
                <a:solidFill>
                  <a:schemeClr val="hlink"/>
                </a:solidFill>
                <a:latin typeface="Gothic A1"/>
                <a:ea typeface="Gothic A1"/>
                <a:cs typeface="Gothic A1"/>
                <a:sym typeface="Gothic A1"/>
                <a:hlinkClick r:id="rId4"/>
              </a:rPr>
              <a:t>kemiskanalys.se</a:t>
            </a:r>
            <a:endParaRPr sz="2400">
              <a:latin typeface="Gothic A1"/>
              <a:ea typeface="Gothic A1"/>
              <a:cs typeface="Gothic A1"/>
              <a:sym typeface="Gothic A1"/>
            </a:endParaRPr>
          </a:p>
          <a:p>
            <a:pPr marL="0" lvl="0" indent="0" algn="l" rtl="0">
              <a:lnSpc>
                <a:spcPct val="90000"/>
              </a:lnSpc>
              <a:spcBef>
                <a:spcPts val="1000"/>
              </a:spcBef>
              <a:spcAft>
                <a:spcPts val="0"/>
              </a:spcAft>
              <a:buNone/>
            </a:pPr>
            <a:br>
              <a:rPr lang="sv-SE" sz="2400">
                <a:latin typeface="Gothic A1"/>
                <a:ea typeface="Gothic A1"/>
                <a:cs typeface="Gothic A1"/>
                <a:sym typeface="Gothic A1"/>
              </a:rPr>
            </a:br>
            <a:r>
              <a:rPr lang="sv-SE" sz="2400">
                <a:latin typeface="Gothic A1"/>
                <a:ea typeface="Gothic A1"/>
                <a:cs typeface="Gothic A1"/>
                <a:sym typeface="Gothic A1"/>
              </a:rPr>
              <a:t>Svenska Båtunionens medlemmar erhåller rabatt - mejla till </a:t>
            </a:r>
            <a:r>
              <a:rPr lang="sv-SE" sz="2400" u="sng">
                <a:solidFill>
                  <a:schemeClr val="hlink"/>
                </a:solidFill>
                <a:latin typeface="Gothic A1"/>
                <a:ea typeface="Gothic A1"/>
                <a:cs typeface="Gothic A1"/>
                <a:sym typeface="Gothic A1"/>
                <a:hlinkClick r:id="rId5"/>
              </a:rPr>
              <a:t>miljo@batunionen.se</a:t>
            </a:r>
            <a:r>
              <a:rPr lang="sv-SE" sz="2400">
                <a:latin typeface="Gothic A1"/>
                <a:ea typeface="Gothic A1"/>
                <a:cs typeface="Gothic A1"/>
                <a:sym typeface="Gothic A1"/>
              </a:rPr>
              <a:t>! </a:t>
            </a:r>
            <a:endParaRPr sz="2400" baseline="30000">
              <a:solidFill>
                <a:srgbClr val="000000"/>
              </a:solidFill>
              <a:latin typeface="Gothic A1"/>
              <a:ea typeface="Gothic A1"/>
              <a:cs typeface="Gothic A1"/>
              <a:sym typeface="Gothic A1"/>
            </a:endParaRPr>
          </a:p>
        </p:txBody>
      </p:sp>
      <p:pic>
        <p:nvPicPr>
          <p:cNvPr id="226" name="Google Shape;226;p29"/>
          <p:cNvPicPr preferRelativeResize="0"/>
          <p:nvPr/>
        </p:nvPicPr>
        <p:blipFill>
          <a:blip r:embed="rId6">
            <a:alphaModFix/>
          </a:blip>
          <a:stretch>
            <a:fillRect/>
          </a:stretch>
        </p:blipFill>
        <p:spPr>
          <a:xfrm>
            <a:off x="5187250" y="1613375"/>
            <a:ext cx="6718145" cy="5081875"/>
          </a:xfrm>
          <a:prstGeom prst="rect">
            <a:avLst/>
          </a:prstGeom>
          <a:noFill/>
          <a:ln>
            <a:noFill/>
          </a:ln>
        </p:spPr>
      </p:pic>
    </p:spTree>
  </p:cSld>
  <p:clrMapOvr>
    <a:masterClrMapping/>
  </p:clrMapOvr>
</p:sld>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3264</TotalTime>
  <Words>2349</Words>
  <Application>Microsoft Macintosh PowerPoint</Application>
  <PresentationFormat>Bredbild</PresentationFormat>
  <Paragraphs>181</Paragraphs>
  <Slides>27</Slides>
  <Notes>5</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27</vt:i4>
      </vt:variant>
    </vt:vector>
  </HeadingPairs>
  <TitlesOfParts>
    <vt:vector size="37" baseType="lpstr">
      <vt:lpstr>Gothic A1</vt:lpstr>
      <vt:lpstr>Gothic A1 Light</vt:lpstr>
      <vt:lpstr>Aptos</vt:lpstr>
      <vt:lpstr>Aptos Light</vt:lpstr>
      <vt:lpstr>Arial</vt:lpstr>
      <vt:lpstr>Calibri</vt:lpstr>
      <vt:lpstr>Helvetica</vt:lpstr>
      <vt:lpstr>source sans pro</vt:lpstr>
      <vt:lpstr>Wide Latin</vt:lpstr>
      <vt:lpstr>Chroma</vt:lpstr>
      <vt:lpstr>Ren båtbotten</vt:lpstr>
      <vt:lpstr>Vad säger lagen </vt:lpstr>
      <vt:lpstr>Vad säger lagen </vt:lpstr>
      <vt:lpstr>Vilken färg kan jag använda? </vt:lpstr>
      <vt:lpstr>PowerPoint-presentation</vt:lpstr>
      <vt:lpstr>Hur vet jag att min bottenfärg är tillåten/otillåten </vt:lpstr>
      <vt:lpstr>PowerPoint-presentation</vt:lpstr>
      <vt:lpstr>Instruktion för provtagning och beställning av analys </vt:lpstr>
      <vt:lpstr>PowerPoint-presentation</vt:lpstr>
      <vt:lpstr>XRF-mätning på ett båtskrov. </vt:lpstr>
      <vt:lpstr>PowerPoint-presentation</vt:lpstr>
      <vt:lpstr>Alternativa rengöringsmetoder</vt:lpstr>
      <vt:lpstr> Tillvägagångssätt   vid sanering är det viktigt att: </vt:lpstr>
      <vt:lpstr>Tillvägagångssätt forts.</vt:lpstr>
      <vt:lpstr>Spärrfärg rekommenderas inte  </vt:lpstr>
      <vt:lpstr>    Skrovduk </vt:lpstr>
      <vt:lpstr>Så fungerar det </vt:lpstr>
      <vt:lpstr>Skrovduk</vt:lpstr>
      <vt:lpstr>PowerPoint-presentation</vt:lpstr>
      <vt:lpstr>Båtmotorer som  skräpar ned  En miljöbov till sjöss är de gamla tvåtaktsmotorerna som kräver oljeblandad bensin. De släpper ut ungefär en tredjedel helt oförbränd bensin i vattnet och i luften.   De avger olja, farliga avgaser och en del av oljan går rakt ut i vattnet.   </vt:lpstr>
      <vt:lpstr>PowerPoint-presentation</vt:lpstr>
      <vt:lpstr>Utsläpp från båtmotorer  Men det är enkelt att minska dessa utsläpp!</vt:lpstr>
      <vt:lpstr>2-TAKTSMOTOR VS 4-TAKTSMOTOR </vt:lpstr>
      <vt:lpstr>Miljöarbetet i båtklubben  Svenska båtunionen har tagit fram handledningar och instruktioner för miljöarbetet i båtklubben och kan även erbjuda utbildningar.    Framöver är det Havs- och vattenmyndighetens åtgärdsprogram för havs-miljön som kommer diktera framtida utredningar och kravställningar som påverkar fritidsbåtslivet.  Dessa åtgärdsprogram löper under sex år, i enlighet med Vattendirektivet och Havsmiljöförordningen, vilket innebär att åtgärdsprogrammen fokuserar på framtagande av åtgärder under 2022-2027. </vt:lpstr>
      <vt:lpstr>Det finns framför allt tre punkter som kommer påverka fritidsbåtslivet:    Åtgärdsfaktablad 17 – Minskad spridning av farliga ämnen från fritidsbåtar (TBT).  Åtgärdsfaktablad 40 – Minska användningen av biocidinnehållande båtbottenfärger på fritidsbåtar.  Åtgärdsfaktablad 41 – Aktiv utfasning av tvåtaktsmotorer med förgasare på fritidsbåtar.</vt:lpstr>
      <vt:lpstr>Gör vad du kan för att få en bättre miljö    Minska de fossila och giftiga utsläppen i våra hav och sjöar     </vt:lpstr>
      <vt:lpstr>Tack för att ni lyssnat        nu är det dags för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 Svensson</dc:creator>
  <cp:lastModifiedBy>Bo Svensson</cp:lastModifiedBy>
  <cp:revision>1</cp:revision>
  <dcterms:created xsi:type="dcterms:W3CDTF">2025-10-23T10:00:50Z</dcterms:created>
  <dcterms:modified xsi:type="dcterms:W3CDTF">2025-11-06T14:30:53Z</dcterms:modified>
</cp:coreProperties>
</file>